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43"/>
  </p:notesMasterIdLst>
  <p:sldIdLst>
    <p:sldId id="256" r:id="rId2"/>
    <p:sldId id="305" r:id="rId3"/>
    <p:sldId id="304" r:id="rId4"/>
    <p:sldId id="257" r:id="rId5"/>
    <p:sldId id="258" r:id="rId6"/>
    <p:sldId id="301" r:id="rId7"/>
    <p:sldId id="263" r:id="rId8"/>
    <p:sldId id="261" r:id="rId9"/>
    <p:sldId id="262" r:id="rId10"/>
    <p:sldId id="260" r:id="rId11"/>
    <p:sldId id="298" r:id="rId12"/>
    <p:sldId id="302" r:id="rId13"/>
    <p:sldId id="297" r:id="rId14"/>
    <p:sldId id="296" r:id="rId15"/>
    <p:sldId id="295" r:id="rId16"/>
    <p:sldId id="299" r:id="rId17"/>
    <p:sldId id="259" r:id="rId18"/>
    <p:sldId id="280" r:id="rId19"/>
    <p:sldId id="282" r:id="rId20"/>
    <p:sldId id="300" r:id="rId21"/>
    <p:sldId id="283" r:id="rId22"/>
    <p:sldId id="284" r:id="rId23"/>
    <p:sldId id="285" r:id="rId24"/>
    <p:sldId id="277" r:id="rId25"/>
    <p:sldId id="274" r:id="rId26"/>
    <p:sldId id="271" r:id="rId27"/>
    <p:sldId id="278" r:id="rId28"/>
    <p:sldId id="279" r:id="rId29"/>
    <p:sldId id="270" r:id="rId30"/>
    <p:sldId id="286" r:id="rId31"/>
    <p:sldId id="272" r:id="rId32"/>
    <p:sldId id="276" r:id="rId33"/>
    <p:sldId id="281" r:id="rId34"/>
    <p:sldId id="287" r:id="rId35"/>
    <p:sldId id="288" r:id="rId36"/>
    <p:sldId id="303" r:id="rId37"/>
    <p:sldId id="275" r:id="rId38"/>
    <p:sldId id="291" r:id="rId39"/>
    <p:sldId id="290" r:id="rId40"/>
    <p:sldId id="289" r:id="rId41"/>
    <p:sldId id="29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  <a:srgbClr val="E6E6E6"/>
    <a:srgbClr val="00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>
    <p:restoredLeft sz="3663" autoAdjust="0"/>
    <p:restoredTop sz="86406" autoAdjust="0"/>
  </p:normalViewPr>
  <p:slideViewPr>
    <p:cSldViewPr snapToGrid="0">
      <p:cViewPr varScale="1">
        <p:scale>
          <a:sx n="118" d="100"/>
          <a:sy n="118" d="100"/>
        </p:scale>
        <p:origin x="788" y="72"/>
      </p:cViewPr>
      <p:guideLst/>
    </p:cSldViewPr>
  </p:slideViewPr>
  <p:outlineViewPr>
    <p:cViewPr>
      <p:scale>
        <a:sx n="33" d="100"/>
        <a:sy n="33" d="100"/>
      </p:scale>
      <p:origin x="0" y="-47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320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9D2EBF-62C3-423B-9B6B-F4C198EFB8BF}" type="doc">
      <dgm:prSet loTypeId="urn:microsoft.com/office/officeart/2005/8/layout/cycle4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6E6F1D-F568-4F4C-B00D-4EEB6795A595}">
      <dgm:prSet phldrT="[Text]"/>
      <dgm:spPr/>
      <dgm:t>
        <a:bodyPr/>
        <a:lstStyle/>
        <a:p>
          <a:r>
            <a:rPr lang="en-US" b="1" dirty="0" smtClean="0"/>
            <a:t>R</a:t>
          </a:r>
          <a:r>
            <a:rPr lang="en-US" dirty="0" smtClean="0"/>
            <a:t>ugged Systems</a:t>
          </a:r>
          <a:endParaRPr lang="en-US" dirty="0"/>
        </a:p>
      </dgm:t>
    </dgm:pt>
    <dgm:pt modelId="{83A5E13A-089C-4944-AA36-AC13A51343E2}" type="parTrans" cxnId="{EB990449-DB06-433D-9039-BAEB5E7BE0B7}">
      <dgm:prSet/>
      <dgm:spPr/>
      <dgm:t>
        <a:bodyPr/>
        <a:lstStyle/>
        <a:p>
          <a:endParaRPr lang="en-US"/>
        </a:p>
      </dgm:t>
    </dgm:pt>
    <dgm:pt modelId="{5AE5039F-55B1-4658-AF89-694C524112B6}" type="sibTrans" cxnId="{EB990449-DB06-433D-9039-BAEB5E7BE0B7}">
      <dgm:prSet/>
      <dgm:spPr/>
      <dgm:t>
        <a:bodyPr/>
        <a:lstStyle/>
        <a:p>
          <a:endParaRPr lang="en-US"/>
        </a:p>
      </dgm:t>
    </dgm:pt>
    <dgm:pt modelId="{4011AC26-1B30-47FF-8F08-BE9F054CF73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</a:t>
          </a:r>
          <a:r>
            <a:rPr lang="en-US" dirty="0" smtClean="0">
              <a:solidFill>
                <a:schemeClr val="tx1"/>
              </a:solidFill>
            </a:rPr>
            <a:t>ctionable</a:t>
          </a:r>
          <a:r>
            <a:rPr lang="en-US" dirty="0" smtClean="0"/>
            <a:t> </a:t>
          </a:r>
          <a:r>
            <a:rPr lang="en-US" dirty="0" smtClean="0">
              <a:solidFill>
                <a:schemeClr val="tx1"/>
              </a:solidFill>
            </a:rPr>
            <a:t>Intelligence</a:t>
          </a:r>
          <a:endParaRPr lang="en-US" dirty="0">
            <a:solidFill>
              <a:schemeClr val="tx1"/>
            </a:solidFill>
          </a:endParaRPr>
        </a:p>
      </dgm:t>
    </dgm:pt>
    <dgm:pt modelId="{981300A9-7F2C-4C78-83DD-2EB45BC709A3}" type="parTrans" cxnId="{BF636168-5C35-49B0-AA16-CEED6DAA2131}">
      <dgm:prSet/>
      <dgm:spPr/>
      <dgm:t>
        <a:bodyPr/>
        <a:lstStyle/>
        <a:p>
          <a:endParaRPr lang="en-US"/>
        </a:p>
      </dgm:t>
    </dgm:pt>
    <dgm:pt modelId="{76C316DB-76D2-4B17-9C6A-3D044C8AE95E}" type="sibTrans" cxnId="{BF636168-5C35-49B0-AA16-CEED6DAA2131}">
      <dgm:prSet/>
      <dgm:spPr/>
      <dgm:t>
        <a:bodyPr/>
        <a:lstStyle/>
        <a:p>
          <a:endParaRPr lang="en-US"/>
        </a:p>
      </dgm:t>
    </dgm:pt>
    <dgm:pt modelId="{3AF94003-8458-448C-8F17-73B1608D9BFA}">
      <dgm:prSet phldrT="[Text]"/>
      <dgm:spPr/>
      <dgm:t>
        <a:bodyPr/>
        <a:lstStyle/>
        <a:p>
          <a:r>
            <a:rPr lang="en-US" b="1" dirty="0" smtClean="0"/>
            <a:t>D</a:t>
          </a:r>
          <a:r>
            <a:rPr lang="en-US" dirty="0" smtClean="0"/>
            <a:t>efensible Platforms</a:t>
          </a:r>
          <a:endParaRPr lang="en-US" dirty="0"/>
        </a:p>
      </dgm:t>
    </dgm:pt>
    <dgm:pt modelId="{8B683414-C2FF-4DE1-9AB5-6CB495BDB1EA}" type="parTrans" cxnId="{E075A594-C38B-4F4A-BBB1-0E3BB35B201F}">
      <dgm:prSet/>
      <dgm:spPr/>
      <dgm:t>
        <a:bodyPr/>
        <a:lstStyle/>
        <a:p>
          <a:endParaRPr lang="en-US"/>
        </a:p>
      </dgm:t>
    </dgm:pt>
    <dgm:pt modelId="{10AB114A-120F-4BFD-9474-CD1E62A444AF}" type="sibTrans" cxnId="{E075A594-C38B-4F4A-BBB1-0E3BB35B201F}">
      <dgm:prSet/>
      <dgm:spPr/>
      <dgm:t>
        <a:bodyPr/>
        <a:lstStyle/>
        <a:p>
          <a:endParaRPr lang="en-US"/>
        </a:p>
      </dgm:t>
    </dgm:pt>
    <dgm:pt modelId="{F2F48256-67B1-4BAC-808A-0BA9552F34B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</a:t>
          </a:r>
          <a:r>
            <a:rPr lang="en-US" dirty="0" smtClean="0">
              <a:solidFill>
                <a:schemeClr val="tx1"/>
              </a:solidFill>
            </a:rPr>
            <a:t>perational</a:t>
          </a:r>
          <a:r>
            <a:rPr lang="en-US" dirty="0" smtClean="0"/>
            <a:t> </a:t>
          </a:r>
          <a:r>
            <a:rPr lang="en-US" dirty="0" smtClean="0">
              <a:solidFill>
                <a:schemeClr val="tx1"/>
              </a:solidFill>
            </a:rPr>
            <a:t>Excellence</a:t>
          </a:r>
          <a:endParaRPr lang="en-US" dirty="0">
            <a:solidFill>
              <a:schemeClr val="tx1"/>
            </a:solidFill>
          </a:endParaRPr>
        </a:p>
      </dgm:t>
    </dgm:pt>
    <dgm:pt modelId="{4E609135-677C-44C3-B770-D112B7ACDED4}" type="parTrans" cxnId="{0CE9FA38-A78C-4EAC-86AC-50D2670FCC8E}">
      <dgm:prSet/>
      <dgm:spPr/>
      <dgm:t>
        <a:bodyPr/>
        <a:lstStyle/>
        <a:p>
          <a:endParaRPr lang="en-US"/>
        </a:p>
      </dgm:t>
    </dgm:pt>
    <dgm:pt modelId="{E0E0F151-8576-45CF-9D77-C9503FD06CB0}" type="sibTrans" cxnId="{0CE9FA38-A78C-4EAC-86AC-50D2670FCC8E}">
      <dgm:prSet/>
      <dgm:spPr/>
      <dgm:t>
        <a:bodyPr/>
        <a:lstStyle/>
        <a:p>
          <a:endParaRPr lang="en-US"/>
        </a:p>
      </dgm:t>
    </dgm:pt>
    <dgm:pt modelId="{1448B2A7-F460-493D-91F3-D6F889639E73}" type="pres">
      <dgm:prSet presAssocID="{709D2EBF-62C3-423B-9B6B-F4C198EFB8B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1F7783-AFBC-4D32-A1C2-FECB716505F6}" type="pres">
      <dgm:prSet presAssocID="{709D2EBF-62C3-423B-9B6B-F4C198EFB8BF}" presName="children" presStyleCnt="0"/>
      <dgm:spPr/>
    </dgm:pt>
    <dgm:pt modelId="{96579388-0067-49E8-B171-A3CEDE891BE5}" type="pres">
      <dgm:prSet presAssocID="{709D2EBF-62C3-423B-9B6B-F4C198EFB8BF}" presName="childPlaceholder" presStyleCnt="0"/>
      <dgm:spPr/>
    </dgm:pt>
    <dgm:pt modelId="{228C1DBD-5229-4846-848D-17943102237A}" type="pres">
      <dgm:prSet presAssocID="{709D2EBF-62C3-423B-9B6B-F4C198EFB8BF}" presName="circle" presStyleCnt="0"/>
      <dgm:spPr/>
    </dgm:pt>
    <dgm:pt modelId="{4DD5A53D-FBC4-4F48-B661-3E95C781E4F5}" type="pres">
      <dgm:prSet presAssocID="{709D2EBF-62C3-423B-9B6B-F4C198EFB8BF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ED13B-C297-490B-AF24-085FB150D3A1}" type="pres">
      <dgm:prSet presAssocID="{709D2EBF-62C3-423B-9B6B-F4C198EFB8BF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1D066-824D-466D-8BDA-461603D13C2C}" type="pres">
      <dgm:prSet presAssocID="{709D2EBF-62C3-423B-9B6B-F4C198EFB8BF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BFCC6A-1FF2-4AE3-A8EB-EC61202679FC}" type="pres">
      <dgm:prSet presAssocID="{709D2EBF-62C3-423B-9B6B-F4C198EFB8BF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D8BE6-7F54-43F4-A0FD-96A97C3A6CCE}" type="pres">
      <dgm:prSet presAssocID="{709D2EBF-62C3-423B-9B6B-F4C198EFB8BF}" presName="quadrantPlaceholder" presStyleCnt="0"/>
      <dgm:spPr/>
    </dgm:pt>
    <dgm:pt modelId="{83D82037-2CA7-45C3-A510-D2F1AF19235A}" type="pres">
      <dgm:prSet presAssocID="{709D2EBF-62C3-423B-9B6B-F4C198EFB8BF}" presName="center1" presStyleLbl="fgShp" presStyleIdx="0" presStyleCnt="2"/>
      <dgm:spPr/>
      <dgm:t>
        <a:bodyPr/>
        <a:lstStyle/>
        <a:p>
          <a:endParaRPr lang="en-US"/>
        </a:p>
      </dgm:t>
    </dgm:pt>
    <dgm:pt modelId="{4082C953-395D-42EB-9F7E-AA8CA6EC7C2A}" type="pres">
      <dgm:prSet presAssocID="{709D2EBF-62C3-423B-9B6B-F4C198EFB8BF}" presName="center2" presStyleLbl="fgShp" presStyleIdx="1" presStyleCnt="2"/>
      <dgm:spPr/>
    </dgm:pt>
  </dgm:ptLst>
  <dgm:cxnLst>
    <dgm:cxn modelId="{EB990449-DB06-433D-9039-BAEB5E7BE0B7}" srcId="{709D2EBF-62C3-423B-9B6B-F4C198EFB8BF}" destId="{9B6E6F1D-F568-4F4C-B00D-4EEB6795A595}" srcOrd="0" destOrd="0" parTransId="{83A5E13A-089C-4944-AA36-AC13A51343E2}" sibTransId="{5AE5039F-55B1-4658-AF89-694C524112B6}"/>
    <dgm:cxn modelId="{0DBCED02-F4F1-465A-85D8-7021617D83E6}" type="presOf" srcId="{3AF94003-8458-448C-8F17-73B1608D9BFA}" destId="{7ABFCC6A-1FF2-4AE3-A8EB-EC61202679FC}" srcOrd="0" destOrd="0" presId="urn:microsoft.com/office/officeart/2005/8/layout/cycle4"/>
    <dgm:cxn modelId="{0CE9FA38-A78C-4EAC-86AC-50D2670FCC8E}" srcId="{709D2EBF-62C3-423B-9B6B-F4C198EFB8BF}" destId="{F2F48256-67B1-4BAC-808A-0BA9552F34B5}" srcOrd="1" destOrd="0" parTransId="{4E609135-677C-44C3-B770-D112B7ACDED4}" sibTransId="{E0E0F151-8576-45CF-9D77-C9503FD06CB0}"/>
    <dgm:cxn modelId="{58994248-E6DC-4F55-B437-20A7A4624892}" type="presOf" srcId="{709D2EBF-62C3-423B-9B6B-F4C198EFB8BF}" destId="{1448B2A7-F460-493D-91F3-D6F889639E73}" srcOrd="0" destOrd="0" presId="urn:microsoft.com/office/officeart/2005/8/layout/cycle4"/>
    <dgm:cxn modelId="{858AA52F-D187-4FE0-8AC1-37511FF31EAA}" type="presOf" srcId="{4011AC26-1B30-47FF-8F08-BE9F054CF735}" destId="{6411D066-824D-466D-8BDA-461603D13C2C}" srcOrd="0" destOrd="0" presId="urn:microsoft.com/office/officeart/2005/8/layout/cycle4"/>
    <dgm:cxn modelId="{BF636168-5C35-49B0-AA16-CEED6DAA2131}" srcId="{709D2EBF-62C3-423B-9B6B-F4C198EFB8BF}" destId="{4011AC26-1B30-47FF-8F08-BE9F054CF735}" srcOrd="2" destOrd="0" parTransId="{981300A9-7F2C-4C78-83DD-2EB45BC709A3}" sibTransId="{76C316DB-76D2-4B17-9C6A-3D044C8AE95E}"/>
    <dgm:cxn modelId="{9DF83EA4-28AF-4AE8-A356-400F57022674}" type="presOf" srcId="{9B6E6F1D-F568-4F4C-B00D-4EEB6795A595}" destId="{4DD5A53D-FBC4-4F48-B661-3E95C781E4F5}" srcOrd="0" destOrd="0" presId="urn:microsoft.com/office/officeart/2005/8/layout/cycle4"/>
    <dgm:cxn modelId="{E075A594-C38B-4F4A-BBB1-0E3BB35B201F}" srcId="{709D2EBF-62C3-423B-9B6B-F4C198EFB8BF}" destId="{3AF94003-8458-448C-8F17-73B1608D9BFA}" srcOrd="3" destOrd="0" parTransId="{8B683414-C2FF-4DE1-9AB5-6CB495BDB1EA}" sibTransId="{10AB114A-120F-4BFD-9474-CD1E62A444AF}"/>
    <dgm:cxn modelId="{69E7EFB2-ED92-46CD-9C96-A6350CD4B452}" type="presOf" srcId="{F2F48256-67B1-4BAC-808A-0BA9552F34B5}" destId="{B0FED13B-C297-490B-AF24-085FB150D3A1}" srcOrd="0" destOrd="0" presId="urn:microsoft.com/office/officeart/2005/8/layout/cycle4"/>
    <dgm:cxn modelId="{D43242D5-34D7-4FBD-913C-B27DF4F2DE83}" type="presParOf" srcId="{1448B2A7-F460-493D-91F3-D6F889639E73}" destId="{061F7783-AFBC-4D32-A1C2-FECB716505F6}" srcOrd="0" destOrd="0" presId="urn:microsoft.com/office/officeart/2005/8/layout/cycle4"/>
    <dgm:cxn modelId="{8E104E7A-2B01-4B8E-83CB-A084766CF503}" type="presParOf" srcId="{061F7783-AFBC-4D32-A1C2-FECB716505F6}" destId="{96579388-0067-49E8-B171-A3CEDE891BE5}" srcOrd="0" destOrd="0" presId="urn:microsoft.com/office/officeart/2005/8/layout/cycle4"/>
    <dgm:cxn modelId="{D3D46BB0-8203-4F3A-AE5C-1FCA87064E7F}" type="presParOf" srcId="{1448B2A7-F460-493D-91F3-D6F889639E73}" destId="{228C1DBD-5229-4846-848D-17943102237A}" srcOrd="1" destOrd="0" presId="urn:microsoft.com/office/officeart/2005/8/layout/cycle4"/>
    <dgm:cxn modelId="{D6B9D602-E93E-4B80-AEBF-A9A1F6C2A674}" type="presParOf" srcId="{228C1DBD-5229-4846-848D-17943102237A}" destId="{4DD5A53D-FBC4-4F48-B661-3E95C781E4F5}" srcOrd="0" destOrd="0" presId="urn:microsoft.com/office/officeart/2005/8/layout/cycle4"/>
    <dgm:cxn modelId="{B8B437B9-A355-4D48-9A01-D73D9F29464A}" type="presParOf" srcId="{228C1DBD-5229-4846-848D-17943102237A}" destId="{B0FED13B-C297-490B-AF24-085FB150D3A1}" srcOrd="1" destOrd="0" presId="urn:microsoft.com/office/officeart/2005/8/layout/cycle4"/>
    <dgm:cxn modelId="{161F1DA4-B8DA-4AAA-B550-8E7E8B0B7B7F}" type="presParOf" srcId="{228C1DBD-5229-4846-848D-17943102237A}" destId="{6411D066-824D-466D-8BDA-461603D13C2C}" srcOrd="2" destOrd="0" presId="urn:microsoft.com/office/officeart/2005/8/layout/cycle4"/>
    <dgm:cxn modelId="{456AAF6F-91CA-460B-B261-F968EA0B5A0C}" type="presParOf" srcId="{228C1DBD-5229-4846-848D-17943102237A}" destId="{7ABFCC6A-1FF2-4AE3-A8EB-EC61202679FC}" srcOrd="3" destOrd="0" presId="urn:microsoft.com/office/officeart/2005/8/layout/cycle4"/>
    <dgm:cxn modelId="{1E4FDA5A-3B0F-493B-9459-899BCC0FC4D5}" type="presParOf" srcId="{228C1DBD-5229-4846-848D-17943102237A}" destId="{923D8BE6-7F54-43F4-A0FD-96A97C3A6CCE}" srcOrd="4" destOrd="0" presId="urn:microsoft.com/office/officeart/2005/8/layout/cycle4"/>
    <dgm:cxn modelId="{C91BA13D-7444-4DE8-B9C2-893BF72EAB0E}" type="presParOf" srcId="{1448B2A7-F460-493D-91F3-D6F889639E73}" destId="{83D82037-2CA7-45C3-A510-D2F1AF19235A}" srcOrd="2" destOrd="0" presId="urn:microsoft.com/office/officeart/2005/8/layout/cycle4"/>
    <dgm:cxn modelId="{F78AD297-CA99-427E-8343-D1BF5404F8C8}" type="presParOf" srcId="{1448B2A7-F460-493D-91F3-D6F889639E73}" destId="{4082C953-395D-42EB-9F7E-AA8CA6EC7C2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9D2EBF-62C3-423B-9B6B-F4C198EFB8BF}" type="doc">
      <dgm:prSet loTypeId="urn:microsoft.com/office/officeart/2005/8/layout/cycle4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6E6F1D-F568-4F4C-B00D-4EEB6795A595}">
      <dgm:prSet phldrT="[Text]" custT="1"/>
      <dgm:spPr/>
      <dgm:t>
        <a:bodyPr/>
        <a:lstStyle/>
        <a:p>
          <a:r>
            <a:rPr lang="en-US" sz="2600" dirty="0" smtClean="0"/>
            <a:t>Rugged Systems</a:t>
          </a:r>
          <a:endParaRPr lang="en-US" sz="2600" dirty="0"/>
        </a:p>
      </dgm:t>
    </dgm:pt>
    <dgm:pt modelId="{83A5E13A-089C-4944-AA36-AC13A51343E2}" type="parTrans" cxnId="{EB990449-DB06-433D-9039-BAEB5E7BE0B7}">
      <dgm:prSet/>
      <dgm:spPr/>
      <dgm:t>
        <a:bodyPr/>
        <a:lstStyle/>
        <a:p>
          <a:endParaRPr lang="en-US"/>
        </a:p>
      </dgm:t>
    </dgm:pt>
    <dgm:pt modelId="{5AE5039F-55B1-4658-AF89-694C524112B6}" type="sibTrans" cxnId="{EB990449-DB06-433D-9039-BAEB5E7BE0B7}">
      <dgm:prSet/>
      <dgm:spPr/>
      <dgm:t>
        <a:bodyPr/>
        <a:lstStyle/>
        <a:p>
          <a:endParaRPr lang="en-US"/>
        </a:p>
      </dgm:t>
    </dgm:pt>
    <dgm:pt modelId="{4C817C0C-45C5-4DDD-A706-B81D556E3CA2}">
      <dgm:prSet phldrT="[Text]"/>
      <dgm:spPr/>
      <dgm:t>
        <a:bodyPr/>
        <a:lstStyle/>
        <a:p>
          <a:r>
            <a:rPr lang="en-US" dirty="0" smtClean="0"/>
            <a:t>Resilient</a:t>
          </a:r>
          <a:endParaRPr lang="en-US" dirty="0"/>
        </a:p>
      </dgm:t>
    </dgm:pt>
    <dgm:pt modelId="{50AFBE82-1B81-48D0-BD9F-0801C988C8EC}" type="parTrans" cxnId="{E9A64511-D6F6-4576-A341-7AC14A72D818}">
      <dgm:prSet/>
      <dgm:spPr/>
      <dgm:t>
        <a:bodyPr/>
        <a:lstStyle/>
        <a:p>
          <a:endParaRPr lang="en-US"/>
        </a:p>
      </dgm:t>
    </dgm:pt>
    <dgm:pt modelId="{671BCF23-D932-433E-934E-82ACDB1D3C87}" type="sibTrans" cxnId="{E9A64511-D6F6-4576-A341-7AC14A72D818}">
      <dgm:prSet/>
      <dgm:spPr/>
      <dgm:t>
        <a:bodyPr/>
        <a:lstStyle/>
        <a:p>
          <a:endParaRPr lang="en-US"/>
        </a:p>
      </dgm:t>
    </dgm:pt>
    <dgm:pt modelId="{026BA0BB-034C-40AE-98BE-661584F548F5}">
      <dgm:prSet phldrT="[Text]"/>
      <dgm:spPr/>
      <dgm:t>
        <a:bodyPr/>
        <a:lstStyle/>
        <a:p>
          <a:r>
            <a:rPr lang="en-US" dirty="0" smtClean="0"/>
            <a:t>Tested</a:t>
          </a:r>
          <a:endParaRPr lang="en-US" dirty="0"/>
        </a:p>
      </dgm:t>
    </dgm:pt>
    <dgm:pt modelId="{923DC3AD-EBE1-4970-A521-AAD32CE7574B}" type="parTrans" cxnId="{21A91788-AB36-4643-9904-079F03339551}">
      <dgm:prSet/>
      <dgm:spPr/>
      <dgm:t>
        <a:bodyPr/>
        <a:lstStyle/>
        <a:p>
          <a:endParaRPr lang="en-US"/>
        </a:p>
      </dgm:t>
    </dgm:pt>
    <dgm:pt modelId="{9520617D-B8FA-4DB1-8533-F660435BFA3F}" type="sibTrans" cxnId="{21A91788-AB36-4643-9904-079F03339551}">
      <dgm:prSet/>
      <dgm:spPr/>
      <dgm:t>
        <a:bodyPr/>
        <a:lstStyle/>
        <a:p>
          <a:endParaRPr lang="en-US"/>
        </a:p>
      </dgm:t>
    </dgm:pt>
    <dgm:pt modelId="{3FD11A48-7F70-46FB-9799-52E181C83394}">
      <dgm:prSet phldrT="[Text]"/>
      <dgm:spPr/>
      <dgm:t>
        <a:bodyPr/>
        <a:lstStyle/>
        <a:p>
          <a:r>
            <a:rPr lang="en-US" dirty="0" smtClean="0"/>
            <a:t>Adaptable</a:t>
          </a:r>
          <a:endParaRPr lang="en-US" dirty="0"/>
        </a:p>
      </dgm:t>
    </dgm:pt>
    <dgm:pt modelId="{09951A18-A5DD-4E40-9EC0-71CD3BB1D152}" type="parTrans" cxnId="{195C7C22-6AEA-4E11-943C-B60C254969D9}">
      <dgm:prSet/>
      <dgm:spPr/>
      <dgm:t>
        <a:bodyPr/>
        <a:lstStyle/>
        <a:p>
          <a:endParaRPr lang="en-US"/>
        </a:p>
      </dgm:t>
    </dgm:pt>
    <dgm:pt modelId="{410A0F91-C18F-484A-B09D-3F673BE340D1}" type="sibTrans" cxnId="{195C7C22-6AEA-4E11-943C-B60C254969D9}">
      <dgm:prSet/>
      <dgm:spPr/>
      <dgm:t>
        <a:bodyPr/>
        <a:lstStyle/>
        <a:p>
          <a:endParaRPr lang="en-US"/>
        </a:p>
      </dgm:t>
    </dgm:pt>
    <dgm:pt modelId="{1448B2A7-F460-493D-91F3-D6F889639E73}" type="pres">
      <dgm:prSet presAssocID="{709D2EBF-62C3-423B-9B6B-F4C198EFB8B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1F7783-AFBC-4D32-A1C2-FECB716505F6}" type="pres">
      <dgm:prSet presAssocID="{709D2EBF-62C3-423B-9B6B-F4C198EFB8BF}" presName="children" presStyleCnt="0"/>
      <dgm:spPr/>
    </dgm:pt>
    <dgm:pt modelId="{C9089F56-F76E-49C5-A5CA-1E3CF7EFB37F}" type="pres">
      <dgm:prSet presAssocID="{709D2EBF-62C3-423B-9B6B-F4C198EFB8BF}" presName="child1group" presStyleCnt="0"/>
      <dgm:spPr/>
    </dgm:pt>
    <dgm:pt modelId="{5E02406E-1FB4-4981-B60E-391929E09B31}" type="pres">
      <dgm:prSet presAssocID="{709D2EBF-62C3-423B-9B6B-F4C198EFB8BF}" presName="child1" presStyleLbl="bgAcc1" presStyleIdx="0" presStyleCnt="1"/>
      <dgm:spPr/>
      <dgm:t>
        <a:bodyPr/>
        <a:lstStyle/>
        <a:p>
          <a:endParaRPr lang="en-US"/>
        </a:p>
      </dgm:t>
    </dgm:pt>
    <dgm:pt modelId="{FF848DF8-FD03-4497-9FD6-4FFC810E4D01}" type="pres">
      <dgm:prSet presAssocID="{709D2EBF-62C3-423B-9B6B-F4C198EFB8BF}" presName="child1Text" presStyleLbl="b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579388-0067-49E8-B171-A3CEDE891BE5}" type="pres">
      <dgm:prSet presAssocID="{709D2EBF-62C3-423B-9B6B-F4C198EFB8BF}" presName="childPlaceholder" presStyleCnt="0"/>
      <dgm:spPr/>
    </dgm:pt>
    <dgm:pt modelId="{228C1DBD-5229-4846-848D-17943102237A}" type="pres">
      <dgm:prSet presAssocID="{709D2EBF-62C3-423B-9B6B-F4C198EFB8BF}" presName="circle" presStyleCnt="0"/>
      <dgm:spPr/>
    </dgm:pt>
    <dgm:pt modelId="{4DD5A53D-FBC4-4F48-B661-3E95C781E4F5}" type="pres">
      <dgm:prSet presAssocID="{709D2EBF-62C3-423B-9B6B-F4C198EFB8BF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ED13B-C297-490B-AF24-085FB150D3A1}" type="pres">
      <dgm:prSet presAssocID="{709D2EBF-62C3-423B-9B6B-F4C198EFB8BF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1D066-824D-466D-8BDA-461603D13C2C}" type="pres">
      <dgm:prSet presAssocID="{709D2EBF-62C3-423B-9B6B-F4C198EFB8BF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BFCC6A-1FF2-4AE3-A8EB-EC61202679FC}" type="pres">
      <dgm:prSet presAssocID="{709D2EBF-62C3-423B-9B6B-F4C198EFB8BF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D8BE6-7F54-43F4-A0FD-96A97C3A6CCE}" type="pres">
      <dgm:prSet presAssocID="{709D2EBF-62C3-423B-9B6B-F4C198EFB8BF}" presName="quadrantPlaceholder" presStyleCnt="0"/>
      <dgm:spPr/>
    </dgm:pt>
    <dgm:pt modelId="{83D82037-2CA7-45C3-A510-D2F1AF19235A}" type="pres">
      <dgm:prSet presAssocID="{709D2EBF-62C3-423B-9B6B-F4C198EFB8BF}" presName="center1" presStyleLbl="fgShp" presStyleIdx="0" presStyleCnt="2"/>
      <dgm:spPr/>
      <dgm:t>
        <a:bodyPr/>
        <a:lstStyle/>
        <a:p>
          <a:endParaRPr lang="en-US"/>
        </a:p>
      </dgm:t>
    </dgm:pt>
    <dgm:pt modelId="{4082C953-395D-42EB-9F7E-AA8CA6EC7C2A}" type="pres">
      <dgm:prSet presAssocID="{709D2EBF-62C3-423B-9B6B-F4C198EFB8BF}" presName="center2" presStyleLbl="fgShp" presStyleIdx="1" presStyleCnt="2"/>
      <dgm:spPr/>
    </dgm:pt>
  </dgm:ptLst>
  <dgm:cxnLst>
    <dgm:cxn modelId="{B3809539-00B3-4EE6-9E35-7AAE97A1CA69}" type="presOf" srcId="{026BA0BB-034C-40AE-98BE-661584F548F5}" destId="{5E02406E-1FB4-4981-B60E-391929E09B31}" srcOrd="0" destOrd="2" presId="urn:microsoft.com/office/officeart/2005/8/layout/cycle4"/>
    <dgm:cxn modelId="{EB990449-DB06-433D-9039-BAEB5E7BE0B7}" srcId="{709D2EBF-62C3-423B-9B6B-F4C198EFB8BF}" destId="{9B6E6F1D-F568-4F4C-B00D-4EEB6795A595}" srcOrd="0" destOrd="0" parTransId="{83A5E13A-089C-4944-AA36-AC13A51343E2}" sibTransId="{5AE5039F-55B1-4658-AF89-694C524112B6}"/>
    <dgm:cxn modelId="{6E32AD57-BC30-4BAE-B893-6C97ECF5F1E7}" type="presOf" srcId="{4C817C0C-45C5-4DDD-A706-B81D556E3CA2}" destId="{5E02406E-1FB4-4981-B60E-391929E09B31}" srcOrd="0" destOrd="1" presId="urn:microsoft.com/office/officeart/2005/8/layout/cycle4"/>
    <dgm:cxn modelId="{E9A64511-D6F6-4576-A341-7AC14A72D818}" srcId="{9B6E6F1D-F568-4F4C-B00D-4EEB6795A595}" destId="{4C817C0C-45C5-4DDD-A706-B81D556E3CA2}" srcOrd="1" destOrd="0" parTransId="{50AFBE82-1B81-48D0-BD9F-0801C988C8EC}" sibTransId="{671BCF23-D932-433E-934E-82ACDB1D3C87}"/>
    <dgm:cxn modelId="{58994248-E6DC-4F55-B437-20A7A4624892}" type="presOf" srcId="{709D2EBF-62C3-423B-9B6B-F4C198EFB8BF}" destId="{1448B2A7-F460-493D-91F3-D6F889639E73}" srcOrd="0" destOrd="0" presId="urn:microsoft.com/office/officeart/2005/8/layout/cycle4"/>
    <dgm:cxn modelId="{3E7A9E01-084B-459E-A42C-7691BDA6C53F}" type="presOf" srcId="{026BA0BB-034C-40AE-98BE-661584F548F5}" destId="{FF848DF8-FD03-4497-9FD6-4FFC810E4D01}" srcOrd="1" destOrd="2" presId="urn:microsoft.com/office/officeart/2005/8/layout/cycle4"/>
    <dgm:cxn modelId="{21A91788-AB36-4643-9904-079F03339551}" srcId="{9B6E6F1D-F568-4F4C-B00D-4EEB6795A595}" destId="{026BA0BB-034C-40AE-98BE-661584F548F5}" srcOrd="2" destOrd="0" parTransId="{923DC3AD-EBE1-4970-A521-AAD32CE7574B}" sibTransId="{9520617D-B8FA-4DB1-8533-F660435BFA3F}"/>
    <dgm:cxn modelId="{CDAA5B38-754B-4641-B4DD-5BBE818A29B6}" type="presOf" srcId="{3FD11A48-7F70-46FB-9799-52E181C83394}" destId="{FF848DF8-FD03-4497-9FD6-4FFC810E4D01}" srcOrd="1" destOrd="0" presId="urn:microsoft.com/office/officeart/2005/8/layout/cycle4"/>
    <dgm:cxn modelId="{9DF83EA4-28AF-4AE8-A356-400F57022674}" type="presOf" srcId="{9B6E6F1D-F568-4F4C-B00D-4EEB6795A595}" destId="{4DD5A53D-FBC4-4F48-B661-3E95C781E4F5}" srcOrd="0" destOrd="0" presId="urn:microsoft.com/office/officeart/2005/8/layout/cycle4"/>
    <dgm:cxn modelId="{29DDB8EF-B189-45FD-A1C6-8E6DB1CB5302}" type="presOf" srcId="{3FD11A48-7F70-46FB-9799-52E181C83394}" destId="{5E02406E-1FB4-4981-B60E-391929E09B31}" srcOrd="0" destOrd="0" presId="urn:microsoft.com/office/officeart/2005/8/layout/cycle4"/>
    <dgm:cxn modelId="{195C7C22-6AEA-4E11-943C-B60C254969D9}" srcId="{9B6E6F1D-F568-4F4C-B00D-4EEB6795A595}" destId="{3FD11A48-7F70-46FB-9799-52E181C83394}" srcOrd="0" destOrd="0" parTransId="{09951A18-A5DD-4E40-9EC0-71CD3BB1D152}" sibTransId="{410A0F91-C18F-484A-B09D-3F673BE340D1}"/>
    <dgm:cxn modelId="{8199D5C8-7809-4CE2-A750-C0711E029B16}" type="presOf" srcId="{4C817C0C-45C5-4DDD-A706-B81D556E3CA2}" destId="{FF848DF8-FD03-4497-9FD6-4FFC810E4D01}" srcOrd="1" destOrd="1" presId="urn:microsoft.com/office/officeart/2005/8/layout/cycle4"/>
    <dgm:cxn modelId="{D43242D5-34D7-4FBD-913C-B27DF4F2DE83}" type="presParOf" srcId="{1448B2A7-F460-493D-91F3-D6F889639E73}" destId="{061F7783-AFBC-4D32-A1C2-FECB716505F6}" srcOrd="0" destOrd="0" presId="urn:microsoft.com/office/officeart/2005/8/layout/cycle4"/>
    <dgm:cxn modelId="{535D1678-A02D-43EA-88B1-6A326FE9D7EF}" type="presParOf" srcId="{061F7783-AFBC-4D32-A1C2-FECB716505F6}" destId="{C9089F56-F76E-49C5-A5CA-1E3CF7EFB37F}" srcOrd="0" destOrd="0" presId="urn:microsoft.com/office/officeart/2005/8/layout/cycle4"/>
    <dgm:cxn modelId="{D40F434A-6B31-4AE9-91B4-090043A05685}" type="presParOf" srcId="{C9089F56-F76E-49C5-A5CA-1E3CF7EFB37F}" destId="{5E02406E-1FB4-4981-B60E-391929E09B31}" srcOrd="0" destOrd="0" presId="urn:microsoft.com/office/officeart/2005/8/layout/cycle4"/>
    <dgm:cxn modelId="{0E80CCF0-8692-456F-A711-A9CF22C2BBBB}" type="presParOf" srcId="{C9089F56-F76E-49C5-A5CA-1E3CF7EFB37F}" destId="{FF848DF8-FD03-4497-9FD6-4FFC810E4D01}" srcOrd="1" destOrd="0" presId="urn:microsoft.com/office/officeart/2005/8/layout/cycle4"/>
    <dgm:cxn modelId="{8E104E7A-2B01-4B8E-83CB-A084766CF503}" type="presParOf" srcId="{061F7783-AFBC-4D32-A1C2-FECB716505F6}" destId="{96579388-0067-49E8-B171-A3CEDE891BE5}" srcOrd="1" destOrd="0" presId="urn:microsoft.com/office/officeart/2005/8/layout/cycle4"/>
    <dgm:cxn modelId="{D3D46BB0-8203-4F3A-AE5C-1FCA87064E7F}" type="presParOf" srcId="{1448B2A7-F460-493D-91F3-D6F889639E73}" destId="{228C1DBD-5229-4846-848D-17943102237A}" srcOrd="1" destOrd="0" presId="urn:microsoft.com/office/officeart/2005/8/layout/cycle4"/>
    <dgm:cxn modelId="{D6B9D602-E93E-4B80-AEBF-A9A1F6C2A674}" type="presParOf" srcId="{228C1DBD-5229-4846-848D-17943102237A}" destId="{4DD5A53D-FBC4-4F48-B661-3E95C781E4F5}" srcOrd="0" destOrd="0" presId="urn:microsoft.com/office/officeart/2005/8/layout/cycle4"/>
    <dgm:cxn modelId="{B8B437B9-A355-4D48-9A01-D73D9F29464A}" type="presParOf" srcId="{228C1DBD-5229-4846-848D-17943102237A}" destId="{B0FED13B-C297-490B-AF24-085FB150D3A1}" srcOrd="1" destOrd="0" presId="urn:microsoft.com/office/officeart/2005/8/layout/cycle4"/>
    <dgm:cxn modelId="{161F1DA4-B8DA-4AAA-B550-8E7E8B0B7B7F}" type="presParOf" srcId="{228C1DBD-5229-4846-848D-17943102237A}" destId="{6411D066-824D-466D-8BDA-461603D13C2C}" srcOrd="2" destOrd="0" presId="urn:microsoft.com/office/officeart/2005/8/layout/cycle4"/>
    <dgm:cxn modelId="{456AAF6F-91CA-460B-B261-F968EA0B5A0C}" type="presParOf" srcId="{228C1DBD-5229-4846-848D-17943102237A}" destId="{7ABFCC6A-1FF2-4AE3-A8EB-EC61202679FC}" srcOrd="3" destOrd="0" presId="urn:microsoft.com/office/officeart/2005/8/layout/cycle4"/>
    <dgm:cxn modelId="{1E4FDA5A-3B0F-493B-9459-899BCC0FC4D5}" type="presParOf" srcId="{228C1DBD-5229-4846-848D-17943102237A}" destId="{923D8BE6-7F54-43F4-A0FD-96A97C3A6CCE}" srcOrd="4" destOrd="0" presId="urn:microsoft.com/office/officeart/2005/8/layout/cycle4"/>
    <dgm:cxn modelId="{C91BA13D-7444-4DE8-B9C2-893BF72EAB0E}" type="presParOf" srcId="{1448B2A7-F460-493D-91F3-D6F889639E73}" destId="{83D82037-2CA7-45C3-A510-D2F1AF19235A}" srcOrd="2" destOrd="0" presId="urn:microsoft.com/office/officeart/2005/8/layout/cycle4"/>
    <dgm:cxn modelId="{F78AD297-CA99-427E-8343-D1BF5404F8C8}" type="presParOf" srcId="{1448B2A7-F460-493D-91F3-D6F889639E73}" destId="{4082C953-395D-42EB-9F7E-AA8CA6EC7C2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9D2EBF-62C3-423B-9B6B-F4C198EFB8BF}" type="doc">
      <dgm:prSet loTypeId="urn:microsoft.com/office/officeart/2005/8/layout/cycle4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6E6F1D-F568-4F4C-B00D-4EEB6795A595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3A5E13A-089C-4944-AA36-AC13A51343E2}" type="parTrans" cxnId="{EB990449-DB06-433D-9039-BAEB5E7BE0B7}">
      <dgm:prSet/>
      <dgm:spPr/>
      <dgm:t>
        <a:bodyPr/>
        <a:lstStyle/>
        <a:p>
          <a:endParaRPr lang="en-US"/>
        </a:p>
      </dgm:t>
    </dgm:pt>
    <dgm:pt modelId="{5AE5039F-55B1-4658-AF89-694C524112B6}" type="sibTrans" cxnId="{EB990449-DB06-433D-9039-BAEB5E7BE0B7}">
      <dgm:prSet/>
      <dgm:spPr/>
      <dgm:t>
        <a:bodyPr/>
        <a:lstStyle/>
        <a:p>
          <a:endParaRPr lang="en-US"/>
        </a:p>
      </dgm:t>
    </dgm:pt>
    <dgm:pt modelId="{7746B340-C801-4EB0-A3EE-ED3FA8B088B9}">
      <dgm:prSet phldrT="[Text]"/>
      <dgm:spPr/>
      <dgm:t>
        <a:bodyPr/>
        <a:lstStyle/>
        <a:p>
          <a:r>
            <a:rPr lang="en-US" dirty="0" smtClean="0"/>
            <a:t>Reliable</a:t>
          </a:r>
          <a:endParaRPr lang="en-US" dirty="0"/>
        </a:p>
      </dgm:t>
    </dgm:pt>
    <dgm:pt modelId="{0040F5B2-F7D0-4487-86AB-C8723C480114}" type="parTrans" cxnId="{3EBA0B5C-A479-4B03-9BD4-5266B6D062E4}">
      <dgm:prSet/>
      <dgm:spPr/>
      <dgm:t>
        <a:bodyPr/>
        <a:lstStyle/>
        <a:p>
          <a:endParaRPr lang="en-US"/>
        </a:p>
      </dgm:t>
    </dgm:pt>
    <dgm:pt modelId="{D00E7C5E-7DAD-460E-A499-FC6D0A630ABD}" type="sibTrans" cxnId="{3EBA0B5C-A479-4B03-9BD4-5266B6D062E4}">
      <dgm:prSet/>
      <dgm:spPr/>
      <dgm:t>
        <a:bodyPr/>
        <a:lstStyle/>
        <a:p>
          <a:endParaRPr lang="en-US"/>
        </a:p>
      </dgm:t>
    </dgm:pt>
    <dgm:pt modelId="{F2F48256-67B1-4BAC-808A-0BA9552F34B5}">
      <dgm:prSet phldrT="[Text]" custT="1"/>
      <dgm:spPr/>
      <dgm:t>
        <a:bodyPr/>
        <a:lstStyle/>
        <a:p>
          <a:r>
            <a:rPr lang="en-US" sz="2600" dirty="0" smtClean="0">
              <a:solidFill>
                <a:schemeClr val="tx1"/>
              </a:solidFill>
            </a:rPr>
            <a:t>Operational</a:t>
          </a:r>
          <a:r>
            <a:rPr lang="en-US" sz="2600" dirty="0" smtClean="0"/>
            <a:t> </a:t>
          </a:r>
          <a:r>
            <a:rPr lang="en-US" sz="2600" dirty="0" smtClean="0">
              <a:solidFill>
                <a:schemeClr val="tx1"/>
              </a:solidFill>
            </a:rPr>
            <a:t>Excellence</a:t>
          </a:r>
          <a:endParaRPr lang="en-US" sz="2600" dirty="0">
            <a:solidFill>
              <a:schemeClr val="tx1"/>
            </a:solidFill>
          </a:endParaRPr>
        </a:p>
      </dgm:t>
    </dgm:pt>
    <dgm:pt modelId="{4E609135-677C-44C3-B770-D112B7ACDED4}" type="parTrans" cxnId="{0CE9FA38-A78C-4EAC-86AC-50D2670FCC8E}">
      <dgm:prSet/>
      <dgm:spPr/>
      <dgm:t>
        <a:bodyPr/>
        <a:lstStyle/>
        <a:p>
          <a:endParaRPr lang="en-US"/>
        </a:p>
      </dgm:t>
    </dgm:pt>
    <dgm:pt modelId="{E0E0F151-8576-45CF-9D77-C9503FD06CB0}" type="sibTrans" cxnId="{0CE9FA38-A78C-4EAC-86AC-50D2670FCC8E}">
      <dgm:prSet/>
      <dgm:spPr/>
      <dgm:t>
        <a:bodyPr/>
        <a:lstStyle/>
        <a:p>
          <a:endParaRPr lang="en-US"/>
        </a:p>
      </dgm:t>
    </dgm:pt>
    <dgm:pt modelId="{72B464A6-E230-4D28-9B1B-9AB104B63AB8}">
      <dgm:prSet phldrT="[Text]"/>
      <dgm:spPr/>
      <dgm:t>
        <a:bodyPr/>
        <a:lstStyle/>
        <a:p>
          <a:r>
            <a:rPr lang="en-US" dirty="0" smtClean="0"/>
            <a:t>Sustainable</a:t>
          </a:r>
          <a:endParaRPr lang="en-US" dirty="0"/>
        </a:p>
      </dgm:t>
    </dgm:pt>
    <dgm:pt modelId="{905FC0FF-80A8-4B4D-9203-79694B4FDD7E}" type="parTrans" cxnId="{682C1DB7-20C8-499B-A58C-1C8DC9C4A6E1}">
      <dgm:prSet/>
      <dgm:spPr/>
      <dgm:t>
        <a:bodyPr/>
        <a:lstStyle/>
        <a:p>
          <a:endParaRPr lang="en-US"/>
        </a:p>
      </dgm:t>
    </dgm:pt>
    <dgm:pt modelId="{E96B77F3-36CC-4391-AE9A-B81F6F84A26F}" type="sibTrans" cxnId="{682C1DB7-20C8-499B-A58C-1C8DC9C4A6E1}">
      <dgm:prSet/>
      <dgm:spPr/>
      <dgm:t>
        <a:bodyPr/>
        <a:lstStyle/>
        <a:p>
          <a:endParaRPr lang="en-US"/>
        </a:p>
      </dgm:t>
    </dgm:pt>
    <dgm:pt modelId="{8C5FF9EE-B080-4FE7-AE17-FF099DA4C0B3}">
      <dgm:prSet phldrT="[Text]"/>
      <dgm:spPr/>
      <dgm:t>
        <a:bodyPr/>
        <a:lstStyle/>
        <a:p>
          <a:r>
            <a:rPr lang="en-US" dirty="0" smtClean="0"/>
            <a:t>Speed</a:t>
          </a:r>
          <a:endParaRPr lang="en-US" dirty="0"/>
        </a:p>
      </dgm:t>
    </dgm:pt>
    <dgm:pt modelId="{D26FD376-EB01-4F59-AEBA-BDE8C5992C3F}" type="parTrans" cxnId="{062A4E36-E056-489C-9727-3BD4F538339E}">
      <dgm:prSet/>
      <dgm:spPr/>
      <dgm:t>
        <a:bodyPr/>
        <a:lstStyle/>
        <a:p>
          <a:endParaRPr lang="en-US"/>
        </a:p>
      </dgm:t>
    </dgm:pt>
    <dgm:pt modelId="{51CEBBBB-F521-4431-B3C9-37F55208E88D}" type="sibTrans" cxnId="{062A4E36-E056-489C-9727-3BD4F538339E}">
      <dgm:prSet/>
      <dgm:spPr/>
      <dgm:t>
        <a:bodyPr/>
        <a:lstStyle/>
        <a:p>
          <a:endParaRPr lang="en-US"/>
        </a:p>
      </dgm:t>
    </dgm:pt>
    <dgm:pt modelId="{1448B2A7-F460-493D-91F3-D6F889639E73}" type="pres">
      <dgm:prSet presAssocID="{709D2EBF-62C3-423B-9B6B-F4C198EFB8B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1F7783-AFBC-4D32-A1C2-FECB716505F6}" type="pres">
      <dgm:prSet presAssocID="{709D2EBF-62C3-423B-9B6B-F4C198EFB8BF}" presName="children" presStyleCnt="0"/>
      <dgm:spPr/>
    </dgm:pt>
    <dgm:pt modelId="{CB0F8D97-E991-4D29-B84D-69FAA2627FAE}" type="pres">
      <dgm:prSet presAssocID="{709D2EBF-62C3-423B-9B6B-F4C198EFB8BF}" presName="child2group" presStyleCnt="0"/>
      <dgm:spPr/>
    </dgm:pt>
    <dgm:pt modelId="{82EBD9BD-261B-4E25-AA4C-DB2C5F1FEFD5}" type="pres">
      <dgm:prSet presAssocID="{709D2EBF-62C3-423B-9B6B-F4C198EFB8BF}" presName="child2" presStyleLbl="bgAcc1" presStyleIdx="0" presStyleCnt="1"/>
      <dgm:spPr/>
      <dgm:t>
        <a:bodyPr/>
        <a:lstStyle/>
        <a:p>
          <a:endParaRPr lang="en-US"/>
        </a:p>
      </dgm:t>
    </dgm:pt>
    <dgm:pt modelId="{0D31D7E1-09DA-45D0-8AE8-2CF310E2EA93}" type="pres">
      <dgm:prSet presAssocID="{709D2EBF-62C3-423B-9B6B-F4C198EFB8BF}" presName="child2Text" presStyleLbl="b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579388-0067-49E8-B171-A3CEDE891BE5}" type="pres">
      <dgm:prSet presAssocID="{709D2EBF-62C3-423B-9B6B-F4C198EFB8BF}" presName="childPlaceholder" presStyleCnt="0"/>
      <dgm:spPr/>
    </dgm:pt>
    <dgm:pt modelId="{228C1DBD-5229-4846-848D-17943102237A}" type="pres">
      <dgm:prSet presAssocID="{709D2EBF-62C3-423B-9B6B-F4C198EFB8BF}" presName="circle" presStyleCnt="0"/>
      <dgm:spPr/>
    </dgm:pt>
    <dgm:pt modelId="{4DD5A53D-FBC4-4F48-B661-3E95C781E4F5}" type="pres">
      <dgm:prSet presAssocID="{709D2EBF-62C3-423B-9B6B-F4C198EFB8BF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ED13B-C297-490B-AF24-085FB150D3A1}" type="pres">
      <dgm:prSet presAssocID="{709D2EBF-62C3-423B-9B6B-F4C198EFB8BF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1D066-824D-466D-8BDA-461603D13C2C}" type="pres">
      <dgm:prSet presAssocID="{709D2EBF-62C3-423B-9B6B-F4C198EFB8BF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BFCC6A-1FF2-4AE3-A8EB-EC61202679FC}" type="pres">
      <dgm:prSet presAssocID="{709D2EBF-62C3-423B-9B6B-F4C198EFB8BF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D8BE6-7F54-43F4-A0FD-96A97C3A6CCE}" type="pres">
      <dgm:prSet presAssocID="{709D2EBF-62C3-423B-9B6B-F4C198EFB8BF}" presName="quadrantPlaceholder" presStyleCnt="0"/>
      <dgm:spPr/>
    </dgm:pt>
    <dgm:pt modelId="{83D82037-2CA7-45C3-A510-D2F1AF19235A}" type="pres">
      <dgm:prSet presAssocID="{709D2EBF-62C3-423B-9B6B-F4C198EFB8BF}" presName="center1" presStyleLbl="fgShp" presStyleIdx="0" presStyleCnt="2"/>
      <dgm:spPr/>
      <dgm:t>
        <a:bodyPr/>
        <a:lstStyle/>
        <a:p>
          <a:endParaRPr lang="en-US"/>
        </a:p>
      </dgm:t>
    </dgm:pt>
    <dgm:pt modelId="{4082C953-395D-42EB-9F7E-AA8CA6EC7C2A}" type="pres">
      <dgm:prSet presAssocID="{709D2EBF-62C3-423B-9B6B-F4C198EFB8BF}" presName="center2" presStyleLbl="fgShp" presStyleIdx="1" presStyleCnt="2"/>
      <dgm:spPr/>
    </dgm:pt>
  </dgm:ptLst>
  <dgm:cxnLst>
    <dgm:cxn modelId="{D9387F2A-C77A-497D-8761-2A9ECCF58036}" type="presOf" srcId="{72B464A6-E230-4D28-9B1B-9AB104B63AB8}" destId="{82EBD9BD-261B-4E25-AA4C-DB2C5F1FEFD5}" srcOrd="0" destOrd="1" presId="urn:microsoft.com/office/officeart/2005/8/layout/cycle4"/>
    <dgm:cxn modelId="{9DF83EA4-28AF-4AE8-A356-400F57022674}" type="presOf" srcId="{9B6E6F1D-F568-4F4C-B00D-4EEB6795A595}" destId="{4DD5A53D-FBC4-4F48-B661-3E95C781E4F5}" srcOrd="0" destOrd="0" presId="urn:microsoft.com/office/officeart/2005/8/layout/cycle4"/>
    <dgm:cxn modelId="{31ABB0F7-E1D5-4E0F-923C-D61F3259E1E1}" type="presOf" srcId="{7746B340-C801-4EB0-A3EE-ED3FA8B088B9}" destId="{0D31D7E1-09DA-45D0-8AE8-2CF310E2EA93}" srcOrd="1" destOrd="0" presId="urn:microsoft.com/office/officeart/2005/8/layout/cycle4"/>
    <dgm:cxn modelId="{EB990449-DB06-433D-9039-BAEB5E7BE0B7}" srcId="{709D2EBF-62C3-423B-9B6B-F4C198EFB8BF}" destId="{9B6E6F1D-F568-4F4C-B00D-4EEB6795A595}" srcOrd="0" destOrd="0" parTransId="{83A5E13A-089C-4944-AA36-AC13A51343E2}" sibTransId="{5AE5039F-55B1-4658-AF89-694C524112B6}"/>
    <dgm:cxn modelId="{A3A35694-1D8A-4F3A-9787-FA77611EC8FD}" type="presOf" srcId="{7746B340-C801-4EB0-A3EE-ED3FA8B088B9}" destId="{82EBD9BD-261B-4E25-AA4C-DB2C5F1FEFD5}" srcOrd="0" destOrd="0" presId="urn:microsoft.com/office/officeart/2005/8/layout/cycle4"/>
    <dgm:cxn modelId="{682C1DB7-20C8-499B-A58C-1C8DC9C4A6E1}" srcId="{F2F48256-67B1-4BAC-808A-0BA9552F34B5}" destId="{72B464A6-E230-4D28-9B1B-9AB104B63AB8}" srcOrd="1" destOrd="0" parTransId="{905FC0FF-80A8-4B4D-9203-79694B4FDD7E}" sibTransId="{E96B77F3-36CC-4391-AE9A-B81F6F84A26F}"/>
    <dgm:cxn modelId="{3EBA0B5C-A479-4B03-9BD4-5266B6D062E4}" srcId="{F2F48256-67B1-4BAC-808A-0BA9552F34B5}" destId="{7746B340-C801-4EB0-A3EE-ED3FA8B088B9}" srcOrd="0" destOrd="0" parTransId="{0040F5B2-F7D0-4487-86AB-C8723C480114}" sibTransId="{D00E7C5E-7DAD-460E-A499-FC6D0A630ABD}"/>
    <dgm:cxn modelId="{1D04A572-8395-46F7-A696-2D6EBCC13FC7}" type="presOf" srcId="{8C5FF9EE-B080-4FE7-AE17-FF099DA4C0B3}" destId="{0D31D7E1-09DA-45D0-8AE8-2CF310E2EA93}" srcOrd="1" destOrd="2" presId="urn:microsoft.com/office/officeart/2005/8/layout/cycle4"/>
    <dgm:cxn modelId="{DE137AC1-4A39-4C08-ACD3-B3AE55199CA6}" type="presOf" srcId="{72B464A6-E230-4D28-9B1B-9AB104B63AB8}" destId="{0D31D7E1-09DA-45D0-8AE8-2CF310E2EA93}" srcOrd="1" destOrd="1" presId="urn:microsoft.com/office/officeart/2005/8/layout/cycle4"/>
    <dgm:cxn modelId="{062A4E36-E056-489C-9727-3BD4F538339E}" srcId="{F2F48256-67B1-4BAC-808A-0BA9552F34B5}" destId="{8C5FF9EE-B080-4FE7-AE17-FF099DA4C0B3}" srcOrd="2" destOrd="0" parTransId="{D26FD376-EB01-4F59-AEBA-BDE8C5992C3F}" sibTransId="{51CEBBBB-F521-4431-B3C9-37F55208E88D}"/>
    <dgm:cxn modelId="{69E7EFB2-ED92-46CD-9C96-A6350CD4B452}" type="presOf" srcId="{F2F48256-67B1-4BAC-808A-0BA9552F34B5}" destId="{B0FED13B-C297-490B-AF24-085FB150D3A1}" srcOrd="0" destOrd="0" presId="urn:microsoft.com/office/officeart/2005/8/layout/cycle4"/>
    <dgm:cxn modelId="{58994248-E6DC-4F55-B437-20A7A4624892}" type="presOf" srcId="{709D2EBF-62C3-423B-9B6B-F4C198EFB8BF}" destId="{1448B2A7-F460-493D-91F3-D6F889639E73}" srcOrd="0" destOrd="0" presId="urn:microsoft.com/office/officeart/2005/8/layout/cycle4"/>
    <dgm:cxn modelId="{468A47BC-319C-44F6-988F-8E66832C2F8C}" type="presOf" srcId="{8C5FF9EE-B080-4FE7-AE17-FF099DA4C0B3}" destId="{82EBD9BD-261B-4E25-AA4C-DB2C5F1FEFD5}" srcOrd="0" destOrd="2" presId="urn:microsoft.com/office/officeart/2005/8/layout/cycle4"/>
    <dgm:cxn modelId="{0CE9FA38-A78C-4EAC-86AC-50D2670FCC8E}" srcId="{709D2EBF-62C3-423B-9B6B-F4C198EFB8BF}" destId="{F2F48256-67B1-4BAC-808A-0BA9552F34B5}" srcOrd="1" destOrd="0" parTransId="{4E609135-677C-44C3-B770-D112B7ACDED4}" sibTransId="{E0E0F151-8576-45CF-9D77-C9503FD06CB0}"/>
    <dgm:cxn modelId="{D43242D5-34D7-4FBD-913C-B27DF4F2DE83}" type="presParOf" srcId="{1448B2A7-F460-493D-91F3-D6F889639E73}" destId="{061F7783-AFBC-4D32-A1C2-FECB716505F6}" srcOrd="0" destOrd="0" presId="urn:microsoft.com/office/officeart/2005/8/layout/cycle4"/>
    <dgm:cxn modelId="{5E85364E-25C0-44C9-AA0F-E9A7C8147D1C}" type="presParOf" srcId="{061F7783-AFBC-4D32-A1C2-FECB716505F6}" destId="{CB0F8D97-E991-4D29-B84D-69FAA2627FAE}" srcOrd="0" destOrd="0" presId="urn:microsoft.com/office/officeart/2005/8/layout/cycle4"/>
    <dgm:cxn modelId="{4B9FA8A9-38BF-4758-82EB-1F861E9EDCF2}" type="presParOf" srcId="{CB0F8D97-E991-4D29-B84D-69FAA2627FAE}" destId="{82EBD9BD-261B-4E25-AA4C-DB2C5F1FEFD5}" srcOrd="0" destOrd="0" presId="urn:microsoft.com/office/officeart/2005/8/layout/cycle4"/>
    <dgm:cxn modelId="{CC51BE27-D5E6-4E97-A6A5-601E3774562E}" type="presParOf" srcId="{CB0F8D97-E991-4D29-B84D-69FAA2627FAE}" destId="{0D31D7E1-09DA-45D0-8AE8-2CF310E2EA93}" srcOrd="1" destOrd="0" presId="urn:microsoft.com/office/officeart/2005/8/layout/cycle4"/>
    <dgm:cxn modelId="{8E104E7A-2B01-4B8E-83CB-A084766CF503}" type="presParOf" srcId="{061F7783-AFBC-4D32-A1C2-FECB716505F6}" destId="{96579388-0067-49E8-B171-A3CEDE891BE5}" srcOrd="1" destOrd="0" presId="urn:microsoft.com/office/officeart/2005/8/layout/cycle4"/>
    <dgm:cxn modelId="{D3D46BB0-8203-4F3A-AE5C-1FCA87064E7F}" type="presParOf" srcId="{1448B2A7-F460-493D-91F3-D6F889639E73}" destId="{228C1DBD-5229-4846-848D-17943102237A}" srcOrd="1" destOrd="0" presId="urn:microsoft.com/office/officeart/2005/8/layout/cycle4"/>
    <dgm:cxn modelId="{D6B9D602-E93E-4B80-AEBF-A9A1F6C2A674}" type="presParOf" srcId="{228C1DBD-5229-4846-848D-17943102237A}" destId="{4DD5A53D-FBC4-4F48-B661-3E95C781E4F5}" srcOrd="0" destOrd="0" presId="urn:microsoft.com/office/officeart/2005/8/layout/cycle4"/>
    <dgm:cxn modelId="{B8B437B9-A355-4D48-9A01-D73D9F29464A}" type="presParOf" srcId="{228C1DBD-5229-4846-848D-17943102237A}" destId="{B0FED13B-C297-490B-AF24-085FB150D3A1}" srcOrd="1" destOrd="0" presId="urn:microsoft.com/office/officeart/2005/8/layout/cycle4"/>
    <dgm:cxn modelId="{161F1DA4-B8DA-4AAA-B550-8E7E8B0B7B7F}" type="presParOf" srcId="{228C1DBD-5229-4846-848D-17943102237A}" destId="{6411D066-824D-466D-8BDA-461603D13C2C}" srcOrd="2" destOrd="0" presId="urn:microsoft.com/office/officeart/2005/8/layout/cycle4"/>
    <dgm:cxn modelId="{456AAF6F-91CA-460B-B261-F968EA0B5A0C}" type="presParOf" srcId="{228C1DBD-5229-4846-848D-17943102237A}" destId="{7ABFCC6A-1FF2-4AE3-A8EB-EC61202679FC}" srcOrd="3" destOrd="0" presId="urn:microsoft.com/office/officeart/2005/8/layout/cycle4"/>
    <dgm:cxn modelId="{1E4FDA5A-3B0F-493B-9459-899BCC0FC4D5}" type="presParOf" srcId="{228C1DBD-5229-4846-848D-17943102237A}" destId="{923D8BE6-7F54-43F4-A0FD-96A97C3A6CCE}" srcOrd="4" destOrd="0" presId="urn:microsoft.com/office/officeart/2005/8/layout/cycle4"/>
    <dgm:cxn modelId="{C91BA13D-7444-4DE8-B9C2-893BF72EAB0E}" type="presParOf" srcId="{1448B2A7-F460-493D-91F3-D6F889639E73}" destId="{83D82037-2CA7-45C3-A510-D2F1AF19235A}" srcOrd="2" destOrd="0" presId="urn:microsoft.com/office/officeart/2005/8/layout/cycle4"/>
    <dgm:cxn modelId="{F78AD297-CA99-427E-8343-D1BF5404F8C8}" type="presParOf" srcId="{1448B2A7-F460-493D-91F3-D6F889639E73}" destId="{4082C953-395D-42EB-9F7E-AA8CA6EC7C2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9D2EBF-62C3-423B-9B6B-F4C198EFB8BF}" type="doc">
      <dgm:prSet loTypeId="urn:microsoft.com/office/officeart/2005/8/layout/cycle4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6E6F1D-F568-4F4C-B00D-4EEB6795A595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3A5E13A-089C-4944-AA36-AC13A51343E2}" type="parTrans" cxnId="{EB990449-DB06-433D-9039-BAEB5E7BE0B7}">
      <dgm:prSet/>
      <dgm:spPr/>
      <dgm:t>
        <a:bodyPr/>
        <a:lstStyle/>
        <a:p>
          <a:endParaRPr lang="en-US"/>
        </a:p>
      </dgm:t>
    </dgm:pt>
    <dgm:pt modelId="{5AE5039F-55B1-4658-AF89-694C524112B6}" type="sibTrans" cxnId="{EB990449-DB06-433D-9039-BAEB5E7BE0B7}">
      <dgm:prSet/>
      <dgm:spPr/>
      <dgm:t>
        <a:bodyPr/>
        <a:lstStyle/>
        <a:p>
          <a:endParaRPr lang="en-US"/>
        </a:p>
      </dgm:t>
    </dgm:pt>
    <dgm:pt modelId="{4011AC26-1B30-47FF-8F08-BE9F054CF735}">
      <dgm:prSet phldrT="[Text]" custT="1"/>
      <dgm:spPr/>
      <dgm:t>
        <a:bodyPr/>
        <a:lstStyle/>
        <a:p>
          <a:r>
            <a:rPr lang="en-US" sz="2600" dirty="0" smtClean="0">
              <a:solidFill>
                <a:schemeClr val="tx1"/>
              </a:solidFill>
            </a:rPr>
            <a:t>Actionable</a:t>
          </a:r>
          <a:r>
            <a:rPr lang="en-US" sz="2600" dirty="0" smtClean="0"/>
            <a:t> </a:t>
          </a:r>
          <a:r>
            <a:rPr lang="en-US" sz="2600" dirty="0" smtClean="0">
              <a:solidFill>
                <a:schemeClr val="tx1"/>
              </a:solidFill>
            </a:rPr>
            <a:t>Intelligence</a:t>
          </a:r>
          <a:endParaRPr lang="en-US" sz="2600" dirty="0">
            <a:solidFill>
              <a:schemeClr val="tx1"/>
            </a:solidFill>
          </a:endParaRPr>
        </a:p>
      </dgm:t>
    </dgm:pt>
    <dgm:pt modelId="{981300A9-7F2C-4C78-83DD-2EB45BC709A3}" type="parTrans" cxnId="{BF636168-5C35-49B0-AA16-CEED6DAA2131}">
      <dgm:prSet/>
      <dgm:spPr/>
      <dgm:t>
        <a:bodyPr/>
        <a:lstStyle/>
        <a:p>
          <a:endParaRPr lang="en-US"/>
        </a:p>
      </dgm:t>
    </dgm:pt>
    <dgm:pt modelId="{76C316DB-76D2-4B17-9C6A-3D044C8AE95E}" type="sibTrans" cxnId="{BF636168-5C35-49B0-AA16-CEED6DAA2131}">
      <dgm:prSet/>
      <dgm:spPr/>
      <dgm:t>
        <a:bodyPr/>
        <a:lstStyle/>
        <a:p>
          <a:endParaRPr lang="en-US"/>
        </a:p>
      </dgm:t>
    </dgm:pt>
    <dgm:pt modelId="{FA0C6764-7F8C-479F-A60F-E4888182A992}">
      <dgm:prSet phldrT="[Text]"/>
      <dgm:spPr/>
      <dgm:t>
        <a:bodyPr/>
        <a:lstStyle/>
        <a:p>
          <a:r>
            <a:rPr lang="en-US" dirty="0" smtClean="0"/>
            <a:t>Correct</a:t>
          </a:r>
          <a:endParaRPr lang="en-US" dirty="0"/>
        </a:p>
      </dgm:t>
    </dgm:pt>
    <dgm:pt modelId="{1C8DA039-8173-497C-9170-6C0020314168}" type="parTrans" cxnId="{2A3FCBFA-8BD5-415E-B6F4-3B4A2C0EF6AB}">
      <dgm:prSet/>
      <dgm:spPr/>
      <dgm:t>
        <a:bodyPr/>
        <a:lstStyle/>
        <a:p>
          <a:endParaRPr lang="en-US"/>
        </a:p>
      </dgm:t>
    </dgm:pt>
    <dgm:pt modelId="{F2A42FF0-A4B7-4EDA-8DA7-56ED178B42B3}" type="sibTrans" cxnId="{2A3FCBFA-8BD5-415E-B6F4-3B4A2C0EF6AB}">
      <dgm:prSet/>
      <dgm:spPr/>
      <dgm:t>
        <a:bodyPr/>
        <a:lstStyle/>
        <a:p>
          <a:endParaRPr lang="en-US"/>
        </a:p>
      </dgm:t>
    </dgm:pt>
    <dgm:pt modelId="{F2F48256-67B1-4BAC-808A-0BA9552F34B5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4E609135-677C-44C3-B770-D112B7ACDED4}" type="parTrans" cxnId="{0CE9FA38-A78C-4EAC-86AC-50D2670FCC8E}">
      <dgm:prSet/>
      <dgm:spPr/>
      <dgm:t>
        <a:bodyPr/>
        <a:lstStyle/>
        <a:p>
          <a:endParaRPr lang="en-US"/>
        </a:p>
      </dgm:t>
    </dgm:pt>
    <dgm:pt modelId="{E0E0F151-8576-45CF-9D77-C9503FD06CB0}" type="sibTrans" cxnId="{0CE9FA38-A78C-4EAC-86AC-50D2670FCC8E}">
      <dgm:prSet/>
      <dgm:spPr/>
      <dgm:t>
        <a:bodyPr/>
        <a:lstStyle/>
        <a:p>
          <a:endParaRPr lang="en-US"/>
        </a:p>
      </dgm:t>
    </dgm:pt>
    <dgm:pt modelId="{6B3878D8-E0B5-405D-810C-1E8973C43706}">
      <dgm:prSet phldrT="[Text]"/>
      <dgm:spPr/>
      <dgm:t>
        <a:bodyPr/>
        <a:lstStyle/>
        <a:p>
          <a:r>
            <a:rPr lang="en-US" dirty="0" smtClean="0"/>
            <a:t>Meaningful</a:t>
          </a:r>
          <a:endParaRPr lang="en-US" dirty="0"/>
        </a:p>
      </dgm:t>
    </dgm:pt>
    <dgm:pt modelId="{7F5AD081-5A25-4600-8344-7496F945C382}" type="parTrans" cxnId="{D47E54B6-F78F-4A11-AFF0-03ECA82B3C3C}">
      <dgm:prSet/>
      <dgm:spPr/>
      <dgm:t>
        <a:bodyPr/>
        <a:lstStyle/>
        <a:p>
          <a:endParaRPr lang="en-US"/>
        </a:p>
      </dgm:t>
    </dgm:pt>
    <dgm:pt modelId="{C190BAED-3059-40EF-962C-991685A3C63F}" type="sibTrans" cxnId="{D47E54B6-F78F-4A11-AFF0-03ECA82B3C3C}">
      <dgm:prSet/>
      <dgm:spPr/>
      <dgm:t>
        <a:bodyPr/>
        <a:lstStyle/>
        <a:p>
          <a:endParaRPr lang="en-US"/>
        </a:p>
      </dgm:t>
    </dgm:pt>
    <dgm:pt modelId="{C6F285F7-BE4F-4985-9782-F2F99646CD33}">
      <dgm:prSet phldrT="[Text]"/>
      <dgm:spPr/>
      <dgm:t>
        <a:bodyPr/>
        <a:lstStyle/>
        <a:p>
          <a:r>
            <a:rPr lang="en-US" dirty="0" smtClean="0"/>
            <a:t>Relevant</a:t>
          </a:r>
          <a:endParaRPr lang="en-US" dirty="0"/>
        </a:p>
      </dgm:t>
    </dgm:pt>
    <dgm:pt modelId="{646B5A41-7F0C-4492-8098-D562870B220B}" type="parTrans" cxnId="{CAC867D6-9F7B-4439-BAD4-115711DF7EC8}">
      <dgm:prSet/>
      <dgm:spPr/>
      <dgm:t>
        <a:bodyPr/>
        <a:lstStyle/>
        <a:p>
          <a:endParaRPr lang="en-US"/>
        </a:p>
      </dgm:t>
    </dgm:pt>
    <dgm:pt modelId="{4F1D7861-2022-4CFB-80E5-FFE17F6A387D}" type="sibTrans" cxnId="{CAC867D6-9F7B-4439-BAD4-115711DF7EC8}">
      <dgm:prSet/>
      <dgm:spPr/>
      <dgm:t>
        <a:bodyPr/>
        <a:lstStyle/>
        <a:p>
          <a:endParaRPr lang="en-US"/>
        </a:p>
      </dgm:t>
    </dgm:pt>
    <dgm:pt modelId="{1448B2A7-F460-493D-91F3-D6F889639E73}" type="pres">
      <dgm:prSet presAssocID="{709D2EBF-62C3-423B-9B6B-F4C198EFB8B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1F7783-AFBC-4D32-A1C2-FECB716505F6}" type="pres">
      <dgm:prSet presAssocID="{709D2EBF-62C3-423B-9B6B-F4C198EFB8BF}" presName="children" presStyleCnt="0"/>
      <dgm:spPr/>
    </dgm:pt>
    <dgm:pt modelId="{FDBCC9A8-0537-4D1E-BEEC-BC9F9E508F82}" type="pres">
      <dgm:prSet presAssocID="{709D2EBF-62C3-423B-9B6B-F4C198EFB8BF}" presName="child3group" presStyleCnt="0"/>
      <dgm:spPr/>
    </dgm:pt>
    <dgm:pt modelId="{82595CA4-1ED2-4229-A090-274BBCFA6FC5}" type="pres">
      <dgm:prSet presAssocID="{709D2EBF-62C3-423B-9B6B-F4C198EFB8BF}" presName="child3" presStyleLbl="bgAcc1" presStyleIdx="0" presStyleCnt="1"/>
      <dgm:spPr/>
      <dgm:t>
        <a:bodyPr/>
        <a:lstStyle/>
        <a:p>
          <a:endParaRPr lang="en-US"/>
        </a:p>
      </dgm:t>
    </dgm:pt>
    <dgm:pt modelId="{09BD08E6-7F1D-4E7F-8751-B157E1923CA8}" type="pres">
      <dgm:prSet presAssocID="{709D2EBF-62C3-423B-9B6B-F4C198EFB8BF}" presName="child3Text" presStyleLbl="b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579388-0067-49E8-B171-A3CEDE891BE5}" type="pres">
      <dgm:prSet presAssocID="{709D2EBF-62C3-423B-9B6B-F4C198EFB8BF}" presName="childPlaceholder" presStyleCnt="0"/>
      <dgm:spPr/>
    </dgm:pt>
    <dgm:pt modelId="{228C1DBD-5229-4846-848D-17943102237A}" type="pres">
      <dgm:prSet presAssocID="{709D2EBF-62C3-423B-9B6B-F4C198EFB8BF}" presName="circle" presStyleCnt="0"/>
      <dgm:spPr/>
    </dgm:pt>
    <dgm:pt modelId="{4DD5A53D-FBC4-4F48-B661-3E95C781E4F5}" type="pres">
      <dgm:prSet presAssocID="{709D2EBF-62C3-423B-9B6B-F4C198EFB8BF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ED13B-C297-490B-AF24-085FB150D3A1}" type="pres">
      <dgm:prSet presAssocID="{709D2EBF-62C3-423B-9B6B-F4C198EFB8BF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1D066-824D-466D-8BDA-461603D13C2C}" type="pres">
      <dgm:prSet presAssocID="{709D2EBF-62C3-423B-9B6B-F4C198EFB8BF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BFCC6A-1FF2-4AE3-A8EB-EC61202679FC}" type="pres">
      <dgm:prSet presAssocID="{709D2EBF-62C3-423B-9B6B-F4C198EFB8BF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D8BE6-7F54-43F4-A0FD-96A97C3A6CCE}" type="pres">
      <dgm:prSet presAssocID="{709D2EBF-62C3-423B-9B6B-F4C198EFB8BF}" presName="quadrantPlaceholder" presStyleCnt="0"/>
      <dgm:spPr/>
    </dgm:pt>
    <dgm:pt modelId="{83D82037-2CA7-45C3-A510-D2F1AF19235A}" type="pres">
      <dgm:prSet presAssocID="{709D2EBF-62C3-423B-9B6B-F4C198EFB8BF}" presName="center1" presStyleLbl="fgShp" presStyleIdx="0" presStyleCnt="2"/>
      <dgm:spPr/>
      <dgm:t>
        <a:bodyPr/>
        <a:lstStyle/>
        <a:p>
          <a:endParaRPr lang="en-US"/>
        </a:p>
      </dgm:t>
    </dgm:pt>
    <dgm:pt modelId="{4082C953-395D-42EB-9F7E-AA8CA6EC7C2A}" type="pres">
      <dgm:prSet presAssocID="{709D2EBF-62C3-423B-9B6B-F4C198EFB8BF}" presName="center2" presStyleLbl="fgShp" presStyleIdx="1" presStyleCnt="2"/>
      <dgm:spPr/>
    </dgm:pt>
  </dgm:ptLst>
  <dgm:cxnLst>
    <dgm:cxn modelId="{EB990449-DB06-433D-9039-BAEB5E7BE0B7}" srcId="{709D2EBF-62C3-423B-9B6B-F4C198EFB8BF}" destId="{9B6E6F1D-F568-4F4C-B00D-4EEB6795A595}" srcOrd="0" destOrd="0" parTransId="{83A5E13A-089C-4944-AA36-AC13A51343E2}" sibTransId="{5AE5039F-55B1-4658-AF89-694C524112B6}"/>
    <dgm:cxn modelId="{38CB82F2-F998-4A2E-AE0B-5C563DC41C73}" type="presOf" srcId="{C6F285F7-BE4F-4985-9782-F2F99646CD33}" destId="{09BD08E6-7F1D-4E7F-8751-B157E1923CA8}" srcOrd="1" destOrd="2" presId="urn:microsoft.com/office/officeart/2005/8/layout/cycle4"/>
    <dgm:cxn modelId="{49F4E821-7F2D-473B-9C1F-5BF60F0049FD}" type="presOf" srcId="{C6F285F7-BE4F-4985-9782-F2F99646CD33}" destId="{82595CA4-1ED2-4229-A090-274BBCFA6FC5}" srcOrd="0" destOrd="2" presId="urn:microsoft.com/office/officeart/2005/8/layout/cycle4"/>
    <dgm:cxn modelId="{0CE9FA38-A78C-4EAC-86AC-50D2670FCC8E}" srcId="{709D2EBF-62C3-423B-9B6B-F4C198EFB8BF}" destId="{F2F48256-67B1-4BAC-808A-0BA9552F34B5}" srcOrd="1" destOrd="0" parTransId="{4E609135-677C-44C3-B770-D112B7ACDED4}" sibTransId="{E0E0F151-8576-45CF-9D77-C9503FD06CB0}"/>
    <dgm:cxn modelId="{CAC867D6-9F7B-4439-BAD4-115711DF7EC8}" srcId="{4011AC26-1B30-47FF-8F08-BE9F054CF735}" destId="{C6F285F7-BE4F-4985-9782-F2F99646CD33}" srcOrd="2" destOrd="0" parTransId="{646B5A41-7F0C-4492-8098-D562870B220B}" sibTransId="{4F1D7861-2022-4CFB-80E5-FFE17F6A387D}"/>
    <dgm:cxn modelId="{2DAC0DB5-8EC8-4EF7-9B22-0D87C9443418}" type="presOf" srcId="{FA0C6764-7F8C-479F-A60F-E4888182A992}" destId="{09BD08E6-7F1D-4E7F-8751-B157E1923CA8}" srcOrd="1" destOrd="0" presId="urn:microsoft.com/office/officeart/2005/8/layout/cycle4"/>
    <dgm:cxn modelId="{CB9E0547-04EC-44CF-B7B6-EBEA5D38BFE6}" type="presOf" srcId="{6B3878D8-E0B5-405D-810C-1E8973C43706}" destId="{82595CA4-1ED2-4229-A090-274BBCFA6FC5}" srcOrd="0" destOrd="1" presId="urn:microsoft.com/office/officeart/2005/8/layout/cycle4"/>
    <dgm:cxn modelId="{2A3FCBFA-8BD5-415E-B6F4-3B4A2C0EF6AB}" srcId="{4011AC26-1B30-47FF-8F08-BE9F054CF735}" destId="{FA0C6764-7F8C-479F-A60F-E4888182A992}" srcOrd="0" destOrd="0" parTransId="{1C8DA039-8173-497C-9170-6C0020314168}" sibTransId="{F2A42FF0-A4B7-4EDA-8DA7-56ED178B42B3}"/>
    <dgm:cxn modelId="{58994248-E6DC-4F55-B437-20A7A4624892}" type="presOf" srcId="{709D2EBF-62C3-423B-9B6B-F4C198EFB8BF}" destId="{1448B2A7-F460-493D-91F3-D6F889639E73}" srcOrd="0" destOrd="0" presId="urn:microsoft.com/office/officeart/2005/8/layout/cycle4"/>
    <dgm:cxn modelId="{858AA52F-D187-4FE0-8AC1-37511FF31EAA}" type="presOf" srcId="{4011AC26-1B30-47FF-8F08-BE9F054CF735}" destId="{6411D066-824D-466D-8BDA-461603D13C2C}" srcOrd="0" destOrd="0" presId="urn:microsoft.com/office/officeart/2005/8/layout/cycle4"/>
    <dgm:cxn modelId="{BF636168-5C35-49B0-AA16-CEED6DAA2131}" srcId="{709D2EBF-62C3-423B-9B6B-F4C198EFB8BF}" destId="{4011AC26-1B30-47FF-8F08-BE9F054CF735}" srcOrd="2" destOrd="0" parTransId="{981300A9-7F2C-4C78-83DD-2EB45BC709A3}" sibTransId="{76C316DB-76D2-4B17-9C6A-3D044C8AE95E}"/>
    <dgm:cxn modelId="{D47E54B6-F78F-4A11-AFF0-03ECA82B3C3C}" srcId="{4011AC26-1B30-47FF-8F08-BE9F054CF735}" destId="{6B3878D8-E0B5-405D-810C-1E8973C43706}" srcOrd="1" destOrd="0" parTransId="{7F5AD081-5A25-4600-8344-7496F945C382}" sibTransId="{C190BAED-3059-40EF-962C-991685A3C63F}"/>
    <dgm:cxn modelId="{369474E4-0519-41C3-9EC6-0B70E49F3011}" type="presOf" srcId="{FA0C6764-7F8C-479F-A60F-E4888182A992}" destId="{82595CA4-1ED2-4229-A090-274BBCFA6FC5}" srcOrd="0" destOrd="0" presId="urn:microsoft.com/office/officeart/2005/8/layout/cycle4"/>
    <dgm:cxn modelId="{9DF83EA4-28AF-4AE8-A356-400F57022674}" type="presOf" srcId="{9B6E6F1D-F568-4F4C-B00D-4EEB6795A595}" destId="{4DD5A53D-FBC4-4F48-B661-3E95C781E4F5}" srcOrd="0" destOrd="0" presId="urn:microsoft.com/office/officeart/2005/8/layout/cycle4"/>
    <dgm:cxn modelId="{DA985537-B63B-4B32-B6B1-67BB38428FCF}" type="presOf" srcId="{6B3878D8-E0B5-405D-810C-1E8973C43706}" destId="{09BD08E6-7F1D-4E7F-8751-B157E1923CA8}" srcOrd="1" destOrd="1" presId="urn:microsoft.com/office/officeart/2005/8/layout/cycle4"/>
    <dgm:cxn modelId="{69E7EFB2-ED92-46CD-9C96-A6350CD4B452}" type="presOf" srcId="{F2F48256-67B1-4BAC-808A-0BA9552F34B5}" destId="{B0FED13B-C297-490B-AF24-085FB150D3A1}" srcOrd="0" destOrd="0" presId="urn:microsoft.com/office/officeart/2005/8/layout/cycle4"/>
    <dgm:cxn modelId="{D43242D5-34D7-4FBD-913C-B27DF4F2DE83}" type="presParOf" srcId="{1448B2A7-F460-493D-91F3-D6F889639E73}" destId="{061F7783-AFBC-4D32-A1C2-FECB716505F6}" srcOrd="0" destOrd="0" presId="urn:microsoft.com/office/officeart/2005/8/layout/cycle4"/>
    <dgm:cxn modelId="{B7D068A8-AF3F-48E3-AD04-AD2EE92D08BD}" type="presParOf" srcId="{061F7783-AFBC-4D32-A1C2-FECB716505F6}" destId="{FDBCC9A8-0537-4D1E-BEEC-BC9F9E508F82}" srcOrd="0" destOrd="0" presId="urn:microsoft.com/office/officeart/2005/8/layout/cycle4"/>
    <dgm:cxn modelId="{999C8E9F-0A3B-48DD-A96B-684B9BAD4FF4}" type="presParOf" srcId="{FDBCC9A8-0537-4D1E-BEEC-BC9F9E508F82}" destId="{82595CA4-1ED2-4229-A090-274BBCFA6FC5}" srcOrd="0" destOrd="0" presId="urn:microsoft.com/office/officeart/2005/8/layout/cycle4"/>
    <dgm:cxn modelId="{553E3C12-0223-43A4-BC03-85CB0688851A}" type="presParOf" srcId="{FDBCC9A8-0537-4D1E-BEEC-BC9F9E508F82}" destId="{09BD08E6-7F1D-4E7F-8751-B157E1923CA8}" srcOrd="1" destOrd="0" presId="urn:microsoft.com/office/officeart/2005/8/layout/cycle4"/>
    <dgm:cxn modelId="{8E104E7A-2B01-4B8E-83CB-A084766CF503}" type="presParOf" srcId="{061F7783-AFBC-4D32-A1C2-FECB716505F6}" destId="{96579388-0067-49E8-B171-A3CEDE891BE5}" srcOrd="1" destOrd="0" presId="urn:microsoft.com/office/officeart/2005/8/layout/cycle4"/>
    <dgm:cxn modelId="{D3D46BB0-8203-4F3A-AE5C-1FCA87064E7F}" type="presParOf" srcId="{1448B2A7-F460-493D-91F3-D6F889639E73}" destId="{228C1DBD-5229-4846-848D-17943102237A}" srcOrd="1" destOrd="0" presId="urn:microsoft.com/office/officeart/2005/8/layout/cycle4"/>
    <dgm:cxn modelId="{D6B9D602-E93E-4B80-AEBF-A9A1F6C2A674}" type="presParOf" srcId="{228C1DBD-5229-4846-848D-17943102237A}" destId="{4DD5A53D-FBC4-4F48-B661-3E95C781E4F5}" srcOrd="0" destOrd="0" presId="urn:microsoft.com/office/officeart/2005/8/layout/cycle4"/>
    <dgm:cxn modelId="{B8B437B9-A355-4D48-9A01-D73D9F29464A}" type="presParOf" srcId="{228C1DBD-5229-4846-848D-17943102237A}" destId="{B0FED13B-C297-490B-AF24-085FB150D3A1}" srcOrd="1" destOrd="0" presId="urn:microsoft.com/office/officeart/2005/8/layout/cycle4"/>
    <dgm:cxn modelId="{161F1DA4-B8DA-4AAA-B550-8E7E8B0B7B7F}" type="presParOf" srcId="{228C1DBD-5229-4846-848D-17943102237A}" destId="{6411D066-824D-466D-8BDA-461603D13C2C}" srcOrd="2" destOrd="0" presId="urn:microsoft.com/office/officeart/2005/8/layout/cycle4"/>
    <dgm:cxn modelId="{456AAF6F-91CA-460B-B261-F968EA0B5A0C}" type="presParOf" srcId="{228C1DBD-5229-4846-848D-17943102237A}" destId="{7ABFCC6A-1FF2-4AE3-A8EB-EC61202679FC}" srcOrd="3" destOrd="0" presId="urn:microsoft.com/office/officeart/2005/8/layout/cycle4"/>
    <dgm:cxn modelId="{1E4FDA5A-3B0F-493B-9459-899BCC0FC4D5}" type="presParOf" srcId="{228C1DBD-5229-4846-848D-17943102237A}" destId="{923D8BE6-7F54-43F4-A0FD-96A97C3A6CCE}" srcOrd="4" destOrd="0" presId="urn:microsoft.com/office/officeart/2005/8/layout/cycle4"/>
    <dgm:cxn modelId="{C91BA13D-7444-4DE8-B9C2-893BF72EAB0E}" type="presParOf" srcId="{1448B2A7-F460-493D-91F3-D6F889639E73}" destId="{83D82037-2CA7-45C3-A510-D2F1AF19235A}" srcOrd="2" destOrd="0" presId="urn:microsoft.com/office/officeart/2005/8/layout/cycle4"/>
    <dgm:cxn modelId="{F78AD297-CA99-427E-8343-D1BF5404F8C8}" type="presParOf" srcId="{1448B2A7-F460-493D-91F3-D6F889639E73}" destId="{4082C953-395D-42EB-9F7E-AA8CA6EC7C2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9D2EBF-62C3-423B-9B6B-F4C198EFB8BF}" type="doc">
      <dgm:prSet loTypeId="urn:microsoft.com/office/officeart/2005/8/layout/cycle4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6E6F1D-F568-4F4C-B00D-4EEB6795A595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3A5E13A-089C-4944-AA36-AC13A51343E2}" type="parTrans" cxnId="{EB990449-DB06-433D-9039-BAEB5E7BE0B7}">
      <dgm:prSet/>
      <dgm:spPr/>
      <dgm:t>
        <a:bodyPr/>
        <a:lstStyle/>
        <a:p>
          <a:endParaRPr lang="en-US"/>
        </a:p>
      </dgm:t>
    </dgm:pt>
    <dgm:pt modelId="{5AE5039F-55B1-4658-AF89-694C524112B6}" type="sibTrans" cxnId="{EB990449-DB06-433D-9039-BAEB5E7BE0B7}">
      <dgm:prSet/>
      <dgm:spPr/>
      <dgm:t>
        <a:bodyPr/>
        <a:lstStyle/>
        <a:p>
          <a:endParaRPr lang="en-US"/>
        </a:p>
      </dgm:t>
    </dgm:pt>
    <dgm:pt modelId="{4011AC26-1B30-47FF-8F08-BE9F054CF735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981300A9-7F2C-4C78-83DD-2EB45BC709A3}" type="parTrans" cxnId="{BF636168-5C35-49B0-AA16-CEED6DAA2131}">
      <dgm:prSet/>
      <dgm:spPr/>
      <dgm:t>
        <a:bodyPr/>
        <a:lstStyle/>
        <a:p>
          <a:endParaRPr lang="en-US"/>
        </a:p>
      </dgm:t>
    </dgm:pt>
    <dgm:pt modelId="{76C316DB-76D2-4B17-9C6A-3D044C8AE95E}" type="sibTrans" cxnId="{BF636168-5C35-49B0-AA16-CEED6DAA2131}">
      <dgm:prSet/>
      <dgm:spPr/>
      <dgm:t>
        <a:bodyPr/>
        <a:lstStyle/>
        <a:p>
          <a:endParaRPr lang="en-US"/>
        </a:p>
      </dgm:t>
    </dgm:pt>
    <dgm:pt modelId="{3AF94003-8458-448C-8F17-73B1608D9BFA}">
      <dgm:prSet phldrT="[Text]" custT="1"/>
      <dgm:spPr/>
      <dgm:t>
        <a:bodyPr/>
        <a:lstStyle/>
        <a:p>
          <a:r>
            <a:rPr lang="en-US" sz="2600" dirty="0" smtClean="0"/>
            <a:t>Defensible Platforms</a:t>
          </a:r>
          <a:endParaRPr lang="en-US" sz="2600" dirty="0"/>
        </a:p>
      </dgm:t>
    </dgm:pt>
    <dgm:pt modelId="{8B683414-C2FF-4DE1-9AB5-6CB495BDB1EA}" type="parTrans" cxnId="{E075A594-C38B-4F4A-BBB1-0E3BB35B201F}">
      <dgm:prSet/>
      <dgm:spPr/>
      <dgm:t>
        <a:bodyPr/>
        <a:lstStyle/>
        <a:p>
          <a:endParaRPr lang="en-US"/>
        </a:p>
      </dgm:t>
    </dgm:pt>
    <dgm:pt modelId="{10AB114A-120F-4BFD-9474-CD1E62A444AF}" type="sibTrans" cxnId="{E075A594-C38B-4F4A-BBB1-0E3BB35B201F}">
      <dgm:prSet/>
      <dgm:spPr/>
      <dgm:t>
        <a:bodyPr/>
        <a:lstStyle/>
        <a:p>
          <a:endParaRPr lang="en-US"/>
        </a:p>
      </dgm:t>
    </dgm:pt>
    <dgm:pt modelId="{C0240C92-23D0-46C7-AE88-00FFFBF7A81F}">
      <dgm:prSet phldrT="[Text]"/>
      <dgm:spPr/>
      <dgm:t>
        <a:bodyPr/>
        <a:lstStyle/>
        <a:p>
          <a:r>
            <a:rPr lang="en-US" dirty="0" smtClean="0"/>
            <a:t>Hardened</a:t>
          </a:r>
          <a:endParaRPr lang="en-US" dirty="0"/>
        </a:p>
      </dgm:t>
    </dgm:pt>
    <dgm:pt modelId="{1F41C5F5-8C1F-4746-A172-6FAB861D71D3}" type="parTrans" cxnId="{579E76FC-8E17-4EAC-94B2-1441F7F0D9FB}">
      <dgm:prSet/>
      <dgm:spPr/>
      <dgm:t>
        <a:bodyPr/>
        <a:lstStyle/>
        <a:p>
          <a:endParaRPr lang="en-US"/>
        </a:p>
      </dgm:t>
    </dgm:pt>
    <dgm:pt modelId="{7FE19D7A-B801-457C-92D2-CBDA8E6D1F2A}" type="sibTrans" cxnId="{579E76FC-8E17-4EAC-94B2-1441F7F0D9FB}">
      <dgm:prSet/>
      <dgm:spPr/>
      <dgm:t>
        <a:bodyPr/>
        <a:lstStyle/>
        <a:p>
          <a:endParaRPr lang="en-US"/>
        </a:p>
      </dgm:t>
    </dgm:pt>
    <dgm:pt modelId="{F2F48256-67B1-4BAC-808A-0BA9552F34B5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4E609135-677C-44C3-B770-D112B7ACDED4}" type="parTrans" cxnId="{0CE9FA38-A78C-4EAC-86AC-50D2670FCC8E}">
      <dgm:prSet/>
      <dgm:spPr/>
      <dgm:t>
        <a:bodyPr/>
        <a:lstStyle/>
        <a:p>
          <a:endParaRPr lang="en-US"/>
        </a:p>
      </dgm:t>
    </dgm:pt>
    <dgm:pt modelId="{E0E0F151-8576-45CF-9D77-C9503FD06CB0}" type="sibTrans" cxnId="{0CE9FA38-A78C-4EAC-86AC-50D2670FCC8E}">
      <dgm:prSet/>
      <dgm:spPr/>
      <dgm:t>
        <a:bodyPr/>
        <a:lstStyle/>
        <a:p>
          <a:endParaRPr lang="en-US"/>
        </a:p>
      </dgm:t>
    </dgm:pt>
    <dgm:pt modelId="{33C6F408-4DB5-486A-AF51-113C2D226C27}">
      <dgm:prSet phldrT="[Text]"/>
      <dgm:spPr/>
      <dgm:t>
        <a:bodyPr/>
        <a:lstStyle/>
        <a:p>
          <a:r>
            <a:rPr lang="en-US" dirty="0" smtClean="0"/>
            <a:t>Survivable</a:t>
          </a:r>
          <a:endParaRPr lang="en-US" dirty="0"/>
        </a:p>
      </dgm:t>
    </dgm:pt>
    <dgm:pt modelId="{572E4961-D1D2-4C73-A86C-D678985158CF}" type="parTrans" cxnId="{D15DA292-4899-4C8A-B1C5-1CD1930D5349}">
      <dgm:prSet/>
      <dgm:spPr/>
      <dgm:t>
        <a:bodyPr/>
        <a:lstStyle/>
        <a:p>
          <a:endParaRPr lang="en-US"/>
        </a:p>
      </dgm:t>
    </dgm:pt>
    <dgm:pt modelId="{DC61FB0B-5D17-4CCF-9A59-EE3F49749327}" type="sibTrans" cxnId="{D15DA292-4899-4C8A-B1C5-1CD1930D5349}">
      <dgm:prSet/>
      <dgm:spPr/>
      <dgm:t>
        <a:bodyPr/>
        <a:lstStyle/>
        <a:p>
          <a:endParaRPr lang="en-US"/>
        </a:p>
      </dgm:t>
    </dgm:pt>
    <dgm:pt modelId="{D1DDCAEE-9320-4F09-B3EF-D28AF7EC91CD}">
      <dgm:prSet phldrT="[Text]"/>
      <dgm:spPr/>
      <dgm:t>
        <a:bodyPr/>
        <a:lstStyle/>
        <a:p>
          <a:r>
            <a:rPr lang="en-US" dirty="0" smtClean="0"/>
            <a:t>Tested</a:t>
          </a:r>
          <a:endParaRPr lang="en-US" dirty="0"/>
        </a:p>
      </dgm:t>
    </dgm:pt>
    <dgm:pt modelId="{2B890FC8-CDAE-4E3D-85E1-373F0A05F909}" type="parTrans" cxnId="{63C867F3-6D3A-4FBA-89A6-3078FDEFC1F1}">
      <dgm:prSet/>
      <dgm:spPr/>
      <dgm:t>
        <a:bodyPr/>
        <a:lstStyle/>
        <a:p>
          <a:endParaRPr lang="en-US"/>
        </a:p>
      </dgm:t>
    </dgm:pt>
    <dgm:pt modelId="{4C8B67AE-C546-4C12-A0B3-4E9AD3998AFC}" type="sibTrans" cxnId="{63C867F3-6D3A-4FBA-89A6-3078FDEFC1F1}">
      <dgm:prSet/>
      <dgm:spPr/>
      <dgm:t>
        <a:bodyPr/>
        <a:lstStyle/>
        <a:p>
          <a:endParaRPr lang="en-US"/>
        </a:p>
      </dgm:t>
    </dgm:pt>
    <dgm:pt modelId="{1448B2A7-F460-493D-91F3-D6F889639E73}" type="pres">
      <dgm:prSet presAssocID="{709D2EBF-62C3-423B-9B6B-F4C198EFB8B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1F7783-AFBC-4D32-A1C2-FECB716505F6}" type="pres">
      <dgm:prSet presAssocID="{709D2EBF-62C3-423B-9B6B-F4C198EFB8BF}" presName="children" presStyleCnt="0"/>
      <dgm:spPr/>
    </dgm:pt>
    <dgm:pt modelId="{96310EC4-2A94-4317-849E-473962C9AD7F}" type="pres">
      <dgm:prSet presAssocID="{709D2EBF-62C3-423B-9B6B-F4C198EFB8BF}" presName="child4group" presStyleCnt="0"/>
      <dgm:spPr/>
    </dgm:pt>
    <dgm:pt modelId="{CAA90288-F523-46A0-A5DB-788CAB6BEC8D}" type="pres">
      <dgm:prSet presAssocID="{709D2EBF-62C3-423B-9B6B-F4C198EFB8BF}" presName="child4" presStyleLbl="bgAcc1" presStyleIdx="0" presStyleCnt="1"/>
      <dgm:spPr/>
      <dgm:t>
        <a:bodyPr/>
        <a:lstStyle/>
        <a:p>
          <a:endParaRPr lang="en-US"/>
        </a:p>
      </dgm:t>
    </dgm:pt>
    <dgm:pt modelId="{18E4F541-8823-42FB-8B3E-29CED792CEB7}" type="pres">
      <dgm:prSet presAssocID="{709D2EBF-62C3-423B-9B6B-F4C198EFB8BF}" presName="child4Text" presStyleLbl="b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579388-0067-49E8-B171-A3CEDE891BE5}" type="pres">
      <dgm:prSet presAssocID="{709D2EBF-62C3-423B-9B6B-F4C198EFB8BF}" presName="childPlaceholder" presStyleCnt="0"/>
      <dgm:spPr/>
    </dgm:pt>
    <dgm:pt modelId="{228C1DBD-5229-4846-848D-17943102237A}" type="pres">
      <dgm:prSet presAssocID="{709D2EBF-62C3-423B-9B6B-F4C198EFB8BF}" presName="circle" presStyleCnt="0"/>
      <dgm:spPr/>
    </dgm:pt>
    <dgm:pt modelId="{4DD5A53D-FBC4-4F48-B661-3E95C781E4F5}" type="pres">
      <dgm:prSet presAssocID="{709D2EBF-62C3-423B-9B6B-F4C198EFB8BF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ED13B-C297-490B-AF24-085FB150D3A1}" type="pres">
      <dgm:prSet presAssocID="{709D2EBF-62C3-423B-9B6B-F4C198EFB8BF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1D066-824D-466D-8BDA-461603D13C2C}" type="pres">
      <dgm:prSet presAssocID="{709D2EBF-62C3-423B-9B6B-F4C198EFB8BF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BFCC6A-1FF2-4AE3-A8EB-EC61202679FC}" type="pres">
      <dgm:prSet presAssocID="{709D2EBF-62C3-423B-9B6B-F4C198EFB8BF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D8BE6-7F54-43F4-A0FD-96A97C3A6CCE}" type="pres">
      <dgm:prSet presAssocID="{709D2EBF-62C3-423B-9B6B-F4C198EFB8BF}" presName="quadrantPlaceholder" presStyleCnt="0"/>
      <dgm:spPr/>
    </dgm:pt>
    <dgm:pt modelId="{83D82037-2CA7-45C3-A510-D2F1AF19235A}" type="pres">
      <dgm:prSet presAssocID="{709D2EBF-62C3-423B-9B6B-F4C198EFB8BF}" presName="center1" presStyleLbl="fgShp" presStyleIdx="0" presStyleCnt="2"/>
      <dgm:spPr/>
      <dgm:t>
        <a:bodyPr/>
        <a:lstStyle/>
        <a:p>
          <a:endParaRPr lang="en-US"/>
        </a:p>
      </dgm:t>
    </dgm:pt>
    <dgm:pt modelId="{4082C953-395D-42EB-9F7E-AA8CA6EC7C2A}" type="pres">
      <dgm:prSet presAssocID="{709D2EBF-62C3-423B-9B6B-F4C198EFB8BF}" presName="center2" presStyleLbl="fgShp" presStyleIdx="1" presStyleCnt="2"/>
      <dgm:spPr/>
    </dgm:pt>
  </dgm:ptLst>
  <dgm:cxnLst>
    <dgm:cxn modelId="{EB990449-DB06-433D-9039-BAEB5E7BE0B7}" srcId="{709D2EBF-62C3-423B-9B6B-F4C198EFB8BF}" destId="{9B6E6F1D-F568-4F4C-B00D-4EEB6795A595}" srcOrd="0" destOrd="0" parTransId="{83A5E13A-089C-4944-AA36-AC13A51343E2}" sibTransId="{5AE5039F-55B1-4658-AF89-694C524112B6}"/>
    <dgm:cxn modelId="{63C867F3-6D3A-4FBA-89A6-3078FDEFC1F1}" srcId="{3AF94003-8458-448C-8F17-73B1608D9BFA}" destId="{D1DDCAEE-9320-4F09-B3EF-D28AF7EC91CD}" srcOrd="2" destOrd="0" parTransId="{2B890FC8-CDAE-4E3D-85E1-373F0A05F909}" sibTransId="{4C8B67AE-C546-4C12-A0B3-4E9AD3998AFC}"/>
    <dgm:cxn modelId="{07AEAC33-B058-45F2-BBF9-5E274B8470F0}" type="presOf" srcId="{C0240C92-23D0-46C7-AE88-00FFFBF7A81F}" destId="{CAA90288-F523-46A0-A5DB-788CAB6BEC8D}" srcOrd="0" destOrd="0" presId="urn:microsoft.com/office/officeart/2005/8/layout/cycle4"/>
    <dgm:cxn modelId="{0DBCED02-F4F1-465A-85D8-7021617D83E6}" type="presOf" srcId="{3AF94003-8458-448C-8F17-73B1608D9BFA}" destId="{7ABFCC6A-1FF2-4AE3-A8EB-EC61202679FC}" srcOrd="0" destOrd="0" presId="urn:microsoft.com/office/officeart/2005/8/layout/cycle4"/>
    <dgm:cxn modelId="{0CE9FA38-A78C-4EAC-86AC-50D2670FCC8E}" srcId="{709D2EBF-62C3-423B-9B6B-F4C198EFB8BF}" destId="{F2F48256-67B1-4BAC-808A-0BA9552F34B5}" srcOrd="1" destOrd="0" parTransId="{4E609135-677C-44C3-B770-D112B7ACDED4}" sibTransId="{E0E0F151-8576-45CF-9D77-C9503FD06CB0}"/>
    <dgm:cxn modelId="{DB2201FD-079D-4AAF-B561-D2B281C84506}" type="presOf" srcId="{D1DDCAEE-9320-4F09-B3EF-D28AF7EC91CD}" destId="{18E4F541-8823-42FB-8B3E-29CED792CEB7}" srcOrd="1" destOrd="2" presId="urn:microsoft.com/office/officeart/2005/8/layout/cycle4"/>
    <dgm:cxn modelId="{C7DBC2D6-5DFB-46F5-9BBA-4649E1C15012}" type="presOf" srcId="{D1DDCAEE-9320-4F09-B3EF-D28AF7EC91CD}" destId="{CAA90288-F523-46A0-A5DB-788CAB6BEC8D}" srcOrd="0" destOrd="2" presId="urn:microsoft.com/office/officeart/2005/8/layout/cycle4"/>
    <dgm:cxn modelId="{7B73AF1C-B1B9-420B-A19F-73BE34E2683C}" type="presOf" srcId="{C0240C92-23D0-46C7-AE88-00FFFBF7A81F}" destId="{18E4F541-8823-42FB-8B3E-29CED792CEB7}" srcOrd="1" destOrd="0" presId="urn:microsoft.com/office/officeart/2005/8/layout/cycle4"/>
    <dgm:cxn modelId="{DA7675E9-06EA-4B38-B27B-83CBC8E1FF2A}" type="presOf" srcId="{33C6F408-4DB5-486A-AF51-113C2D226C27}" destId="{18E4F541-8823-42FB-8B3E-29CED792CEB7}" srcOrd="1" destOrd="1" presId="urn:microsoft.com/office/officeart/2005/8/layout/cycle4"/>
    <dgm:cxn modelId="{58994248-E6DC-4F55-B437-20A7A4624892}" type="presOf" srcId="{709D2EBF-62C3-423B-9B6B-F4C198EFB8BF}" destId="{1448B2A7-F460-493D-91F3-D6F889639E73}" srcOrd="0" destOrd="0" presId="urn:microsoft.com/office/officeart/2005/8/layout/cycle4"/>
    <dgm:cxn modelId="{858AA52F-D187-4FE0-8AC1-37511FF31EAA}" type="presOf" srcId="{4011AC26-1B30-47FF-8F08-BE9F054CF735}" destId="{6411D066-824D-466D-8BDA-461603D13C2C}" srcOrd="0" destOrd="0" presId="urn:microsoft.com/office/officeart/2005/8/layout/cycle4"/>
    <dgm:cxn modelId="{BF636168-5C35-49B0-AA16-CEED6DAA2131}" srcId="{709D2EBF-62C3-423B-9B6B-F4C198EFB8BF}" destId="{4011AC26-1B30-47FF-8F08-BE9F054CF735}" srcOrd="2" destOrd="0" parTransId="{981300A9-7F2C-4C78-83DD-2EB45BC709A3}" sibTransId="{76C316DB-76D2-4B17-9C6A-3D044C8AE95E}"/>
    <dgm:cxn modelId="{D15DA292-4899-4C8A-B1C5-1CD1930D5349}" srcId="{3AF94003-8458-448C-8F17-73B1608D9BFA}" destId="{33C6F408-4DB5-486A-AF51-113C2D226C27}" srcOrd="1" destOrd="0" parTransId="{572E4961-D1D2-4C73-A86C-D678985158CF}" sibTransId="{DC61FB0B-5D17-4CCF-9A59-EE3F49749327}"/>
    <dgm:cxn modelId="{9DF83EA4-28AF-4AE8-A356-400F57022674}" type="presOf" srcId="{9B6E6F1D-F568-4F4C-B00D-4EEB6795A595}" destId="{4DD5A53D-FBC4-4F48-B661-3E95C781E4F5}" srcOrd="0" destOrd="0" presId="urn:microsoft.com/office/officeart/2005/8/layout/cycle4"/>
    <dgm:cxn modelId="{9361E3CC-A869-46CB-9025-6A3DE901D7D6}" type="presOf" srcId="{33C6F408-4DB5-486A-AF51-113C2D226C27}" destId="{CAA90288-F523-46A0-A5DB-788CAB6BEC8D}" srcOrd="0" destOrd="1" presId="urn:microsoft.com/office/officeart/2005/8/layout/cycle4"/>
    <dgm:cxn modelId="{579E76FC-8E17-4EAC-94B2-1441F7F0D9FB}" srcId="{3AF94003-8458-448C-8F17-73B1608D9BFA}" destId="{C0240C92-23D0-46C7-AE88-00FFFBF7A81F}" srcOrd="0" destOrd="0" parTransId="{1F41C5F5-8C1F-4746-A172-6FAB861D71D3}" sibTransId="{7FE19D7A-B801-457C-92D2-CBDA8E6D1F2A}"/>
    <dgm:cxn modelId="{E075A594-C38B-4F4A-BBB1-0E3BB35B201F}" srcId="{709D2EBF-62C3-423B-9B6B-F4C198EFB8BF}" destId="{3AF94003-8458-448C-8F17-73B1608D9BFA}" srcOrd="3" destOrd="0" parTransId="{8B683414-C2FF-4DE1-9AB5-6CB495BDB1EA}" sibTransId="{10AB114A-120F-4BFD-9474-CD1E62A444AF}"/>
    <dgm:cxn modelId="{69E7EFB2-ED92-46CD-9C96-A6350CD4B452}" type="presOf" srcId="{F2F48256-67B1-4BAC-808A-0BA9552F34B5}" destId="{B0FED13B-C297-490B-AF24-085FB150D3A1}" srcOrd="0" destOrd="0" presId="urn:microsoft.com/office/officeart/2005/8/layout/cycle4"/>
    <dgm:cxn modelId="{D43242D5-34D7-4FBD-913C-B27DF4F2DE83}" type="presParOf" srcId="{1448B2A7-F460-493D-91F3-D6F889639E73}" destId="{061F7783-AFBC-4D32-A1C2-FECB716505F6}" srcOrd="0" destOrd="0" presId="urn:microsoft.com/office/officeart/2005/8/layout/cycle4"/>
    <dgm:cxn modelId="{9A64562D-5C5C-43C7-B4E9-F835B3914AA0}" type="presParOf" srcId="{061F7783-AFBC-4D32-A1C2-FECB716505F6}" destId="{96310EC4-2A94-4317-849E-473962C9AD7F}" srcOrd="0" destOrd="0" presId="urn:microsoft.com/office/officeart/2005/8/layout/cycle4"/>
    <dgm:cxn modelId="{32D88C18-BDF2-438A-A681-456514A667F7}" type="presParOf" srcId="{96310EC4-2A94-4317-849E-473962C9AD7F}" destId="{CAA90288-F523-46A0-A5DB-788CAB6BEC8D}" srcOrd="0" destOrd="0" presId="urn:microsoft.com/office/officeart/2005/8/layout/cycle4"/>
    <dgm:cxn modelId="{9086B9AB-A45A-40A4-BC87-AAD8E4CC8B3C}" type="presParOf" srcId="{96310EC4-2A94-4317-849E-473962C9AD7F}" destId="{18E4F541-8823-42FB-8B3E-29CED792CEB7}" srcOrd="1" destOrd="0" presId="urn:microsoft.com/office/officeart/2005/8/layout/cycle4"/>
    <dgm:cxn modelId="{8E104E7A-2B01-4B8E-83CB-A084766CF503}" type="presParOf" srcId="{061F7783-AFBC-4D32-A1C2-FECB716505F6}" destId="{96579388-0067-49E8-B171-A3CEDE891BE5}" srcOrd="1" destOrd="0" presId="urn:microsoft.com/office/officeart/2005/8/layout/cycle4"/>
    <dgm:cxn modelId="{D3D46BB0-8203-4F3A-AE5C-1FCA87064E7F}" type="presParOf" srcId="{1448B2A7-F460-493D-91F3-D6F889639E73}" destId="{228C1DBD-5229-4846-848D-17943102237A}" srcOrd="1" destOrd="0" presId="urn:microsoft.com/office/officeart/2005/8/layout/cycle4"/>
    <dgm:cxn modelId="{D6B9D602-E93E-4B80-AEBF-A9A1F6C2A674}" type="presParOf" srcId="{228C1DBD-5229-4846-848D-17943102237A}" destId="{4DD5A53D-FBC4-4F48-B661-3E95C781E4F5}" srcOrd="0" destOrd="0" presId="urn:microsoft.com/office/officeart/2005/8/layout/cycle4"/>
    <dgm:cxn modelId="{B8B437B9-A355-4D48-9A01-D73D9F29464A}" type="presParOf" srcId="{228C1DBD-5229-4846-848D-17943102237A}" destId="{B0FED13B-C297-490B-AF24-085FB150D3A1}" srcOrd="1" destOrd="0" presId="urn:microsoft.com/office/officeart/2005/8/layout/cycle4"/>
    <dgm:cxn modelId="{161F1DA4-B8DA-4AAA-B550-8E7E8B0B7B7F}" type="presParOf" srcId="{228C1DBD-5229-4846-848D-17943102237A}" destId="{6411D066-824D-466D-8BDA-461603D13C2C}" srcOrd="2" destOrd="0" presId="urn:microsoft.com/office/officeart/2005/8/layout/cycle4"/>
    <dgm:cxn modelId="{456AAF6F-91CA-460B-B261-F968EA0B5A0C}" type="presParOf" srcId="{228C1DBD-5229-4846-848D-17943102237A}" destId="{7ABFCC6A-1FF2-4AE3-A8EB-EC61202679FC}" srcOrd="3" destOrd="0" presId="urn:microsoft.com/office/officeart/2005/8/layout/cycle4"/>
    <dgm:cxn modelId="{1E4FDA5A-3B0F-493B-9459-899BCC0FC4D5}" type="presParOf" srcId="{228C1DBD-5229-4846-848D-17943102237A}" destId="{923D8BE6-7F54-43F4-A0FD-96A97C3A6CCE}" srcOrd="4" destOrd="0" presId="urn:microsoft.com/office/officeart/2005/8/layout/cycle4"/>
    <dgm:cxn modelId="{C91BA13D-7444-4DE8-B9C2-893BF72EAB0E}" type="presParOf" srcId="{1448B2A7-F460-493D-91F3-D6F889639E73}" destId="{83D82037-2CA7-45C3-A510-D2F1AF19235A}" srcOrd="2" destOrd="0" presId="urn:microsoft.com/office/officeart/2005/8/layout/cycle4"/>
    <dgm:cxn modelId="{F78AD297-CA99-427E-8343-D1BF5404F8C8}" type="presParOf" srcId="{1448B2A7-F460-493D-91F3-D6F889639E73}" destId="{4082C953-395D-42EB-9F7E-AA8CA6EC7C2A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62EB27-5CA6-4DE0-9595-D34C385788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E94FFC-5A42-4EE0-A6EE-DBCD8D97C6B0}">
      <dgm:prSet phldrT="[Text]" custT="1"/>
      <dgm:spPr>
        <a:solidFill>
          <a:srgbClr val="0070C0"/>
        </a:solidFill>
        <a:ln>
          <a:noFill/>
        </a:ln>
      </dgm:spPr>
      <dgm:t>
        <a:bodyPr/>
        <a:lstStyle/>
        <a:p>
          <a:pPr algn="ctr"/>
          <a:r>
            <a:rPr lang="en-US" sz="2600" dirty="0" smtClean="0"/>
            <a:t>Identify</a:t>
          </a:r>
          <a:endParaRPr lang="en-US" sz="2600" dirty="0"/>
        </a:p>
      </dgm:t>
    </dgm:pt>
    <dgm:pt modelId="{A52BDDC6-FAD6-4AEF-97E6-1D33E4A9AD31}" type="parTrans" cxnId="{CE711AC8-D0F6-4CA1-9980-A5FAB8196453}">
      <dgm:prSet/>
      <dgm:spPr/>
      <dgm:t>
        <a:bodyPr/>
        <a:lstStyle/>
        <a:p>
          <a:endParaRPr lang="en-US"/>
        </a:p>
      </dgm:t>
    </dgm:pt>
    <dgm:pt modelId="{8A5F10AA-8E7F-4B8C-B907-18E076FDA99E}" type="sibTrans" cxnId="{CE711AC8-D0F6-4CA1-9980-A5FAB8196453}">
      <dgm:prSet/>
      <dgm:spPr/>
      <dgm:t>
        <a:bodyPr/>
        <a:lstStyle/>
        <a:p>
          <a:endParaRPr lang="en-US"/>
        </a:p>
      </dgm:t>
    </dgm:pt>
    <dgm:pt modelId="{8079FEE6-F78C-4525-9209-647039D7CEC8}">
      <dgm:prSet phldrT="[Text]" custT="1"/>
      <dgm:spPr>
        <a:solidFill>
          <a:srgbClr val="7030A0"/>
        </a:solidFill>
      </dgm:spPr>
      <dgm:t>
        <a:bodyPr/>
        <a:lstStyle/>
        <a:p>
          <a:pPr algn="ctr"/>
          <a:r>
            <a:rPr lang="en-US" sz="2600" dirty="0" smtClean="0"/>
            <a:t>Protect</a:t>
          </a:r>
          <a:endParaRPr lang="en-US" sz="2600" dirty="0"/>
        </a:p>
      </dgm:t>
    </dgm:pt>
    <dgm:pt modelId="{095FFE65-E577-4A6A-9EDE-FC93D27B3946}" type="parTrans" cxnId="{09809965-EFF2-4A95-8AF5-5DF89E32ABBA}">
      <dgm:prSet/>
      <dgm:spPr/>
      <dgm:t>
        <a:bodyPr/>
        <a:lstStyle/>
        <a:p>
          <a:endParaRPr lang="en-US"/>
        </a:p>
      </dgm:t>
    </dgm:pt>
    <dgm:pt modelId="{743D54CF-FFC9-40AD-9CB2-04058DB5F8B1}" type="sibTrans" cxnId="{09809965-EFF2-4A95-8AF5-5DF89E32ABBA}">
      <dgm:prSet/>
      <dgm:spPr/>
      <dgm:t>
        <a:bodyPr/>
        <a:lstStyle/>
        <a:p>
          <a:endParaRPr lang="en-US"/>
        </a:p>
      </dgm:t>
    </dgm:pt>
    <dgm:pt modelId="{73B40DFA-FB81-43F5-A9CD-E71D5F6A6EBF}">
      <dgm:prSet phldrT="[Text]" custT="1"/>
      <dgm:spPr>
        <a:solidFill>
          <a:srgbClr val="FFFF00"/>
        </a:solidFill>
        <a:ln>
          <a:noFill/>
        </a:ln>
      </dgm:spPr>
      <dgm:t>
        <a:bodyPr/>
        <a:lstStyle/>
        <a:p>
          <a:pPr algn="ctr"/>
          <a:r>
            <a:rPr lang="en-US" sz="2600" dirty="0" smtClean="0">
              <a:solidFill>
                <a:schemeClr val="tx1"/>
              </a:solidFill>
            </a:rPr>
            <a:t>Detect</a:t>
          </a:r>
          <a:endParaRPr lang="en-US" sz="2600" dirty="0">
            <a:solidFill>
              <a:schemeClr val="tx1"/>
            </a:solidFill>
          </a:endParaRPr>
        </a:p>
      </dgm:t>
    </dgm:pt>
    <dgm:pt modelId="{FB8B32F2-53B2-4C5E-A789-45914FEB4906}" type="parTrans" cxnId="{665D47E9-8999-44A2-A835-4974B73DD87E}">
      <dgm:prSet/>
      <dgm:spPr/>
      <dgm:t>
        <a:bodyPr/>
        <a:lstStyle/>
        <a:p>
          <a:endParaRPr lang="en-US"/>
        </a:p>
      </dgm:t>
    </dgm:pt>
    <dgm:pt modelId="{7CF0EF5B-3318-4372-B3D2-34D0175B9201}" type="sibTrans" cxnId="{665D47E9-8999-44A2-A835-4974B73DD87E}">
      <dgm:prSet/>
      <dgm:spPr/>
      <dgm:t>
        <a:bodyPr/>
        <a:lstStyle/>
        <a:p>
          <a:endParaRPr lang="en-US"/>
        </a:p>
      </dgm:t>
    </dgm:pt>
    <dgm:pt modelId="{2A331FBB-D543-4EDC-B9CF-E2015C13E3EA}">
      <dgm:prSet phldrT="[Text]" custT="1"/>
      <dgm:spPr>
        <a:solidFill>
          <a:srgbClr val="00B050"/>
        </a:solidFill>
        <a:ln>
          <a:noFill/>
        </a:ln>
      </dgm:spPr>
      <dgm:t>
        <a:bodyPr/>
        <a:lstStyle/>
        <a:p>
          <a:pPr algn="ctr"/>
          <a:r>
            <a:rPr lang="en-US" sz="2600" dirty="0" smtClean="0"/>
            <a:t>Recover</a:t>
          </a:r>
          <a:endParaRPr lang="en-US" sz="2600" dirty="0"/>
        </a:p>
      </dgm:t>
    </dgm:pt>
    <dgm:pt modelId="{0B16571C-4C63-4EB2-8F43-B834A2CFA583}" type="parTrans" cxnId="{2DE44B36-4B7F-424B-8B9F-B1412761BAE0}">
      <dgm:prSet/>
      <dgm:spPr/>
      <dgm:t>
        <a:bodyPr/>
        <a:lstStyle/>
        <a:p>
          <a:endParaRPr lang="en-US"/>
        </a:p>
      </dgm:t>
    </dgm:pt>
    <dgm:pt modelId="{C1D2746F-8629-4CD8-985D-4124461E6DC0}" type="sibTrans" cxnId="{2DE44B36-4B7F-424B-8B9F-B1412761BAE0}">
      <dgm:prSet/>
      <dgm:spPr/>
      <dgm:t>
        <a:bodyPr/>
        <a:lstStyle/>
        <a:p>
          <a:endParaRPr lang="en-US"/>
        </a:p>
      </dgm:t>
    </dgm:pt>
    <dgm:pt modelId="{FF05A16C-C1D2-4529-8B12-5781890543EF}">
      <dgm:prSet phldrT="[Text]" custT="1"/>
      <dgm:spPr>
        <a:solidFill>
          <a:srgbClr val="FF0000"/>
        </a:solidFill>
        <a:ln>
          <a:noFill/>
        </a:ln>
      </dgm:spPr>
      <dgm:t>
        <a:bodyPr/>
        <a:lstStyle/>
        <a:p>
          <a:pPr algn="ctr"/>
          <a:r>
            <a:rPr lang="en-US" sz="2600" dirty="0" smtClean="0"/>
            <a:t>Respond</a:t>
          </a:r>
          <a:endParaRPr lang="en-US" sz="2600" dirty="0"/>
        </a:p>
      </dgm:t>
    </dgm:pt>
    <dgm:pt modelId="{9279DB34-26B0-4BDD-9B15-054C944A1E4F}" type="parTrans" cxnId="{4F497AE1-C43D-47C4-B120-D086B1A4B1BD}">
      <dgm:prSet/>
      <dgm:spPr/>
      <dgm:t>
        <a:bodyPr/>
        <a:lstStyle/>
        <a:p>
          <a:endParaRPr lang="en-US"/>
        </a:p>
      </dgm:t>
    </dgm:pt>
    <dgm:pt modelId="{EE75F048-3812-4FD0-9F01-1DD9B6EAA567}" type="sibTrans" cxnId="{4F497AE1-C43D-47C4-B120-D086B1A4B1BD}">
      <dgm:prSet/>
      <dgm:spPr/>
      <dgm:t>
        <a:bodyPr/>
        <a:lstStyle/>
        <a:p>
          <a:endParaRPr lang="en-US"/>
        </a:p>
      </dgm:t>
    </dgm:pt>
    <dgm:pt modelId="{1C12D04B-44AD-4149-875E-E091429CBC35}" type="pres">
      <dgm:prSet presAssocID="{6262EB27-5CA6-4DE0-9595-D34C3857882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46F1B4-ED8B-4A03-98C7-A8F7D93D7D61}" type="pres">
      <dgm:prSet presAssocID="{0AE94FFC-5A42-4EE0-A6EE-DBCD8D97C6B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B411D-D4DE-4618-8847-CCDDE944AC45}" type="pres">
      <dgm:prSet presAssocID="{8A5F10AA-8E7F-4B8C-B907-18E076FDA99E}" presName="spacer" presStyleCnt="0"/>
      <dgm:spPr/>
    </dgm:pt>
    <dgm:pt modelId="{01A3098F-E1DB-41F0-9EB0-3AC1AC80A5BC}" type="pres">
      <dgm:prSet presAssocID="{8079FEE6-F78C-4525-9209-647039D7CEC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86BF0B-EFDC-4DDD-895F-FF79FFB5876E}" type="pres">
      <dgm:prSet presAssocID="{743D54CF-FFC9-40AD-9CB2-04058DB5F8B1}" presName="spacer" presStyleCnt="0"/>
      <dgm:spPr/>
    </dgm:pt>
    <dgm:pt modelId="{2F982C36-6F2A-470D-8ED5-7800A5EE59EC}" type="pres">
      <dgm:prSet presAssocID="{73B40DFA-FB81-43F5-A9CD-E71D5F6A6EB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5D67D3-7ACD-452F-841B-2EF3DA71670A}" type="pres">
      <dgm:prSet presAssocID="{7CF0EF5B-3318-4372-B3D2-34D0175B9201}" presName="spacer" presStyleCnt="0"/>
      <dgm:spPr/>
    </dgm:pt>
    <dgm:pt modelId="{7FA96163-24E5-434B-B340-A451335BB420}" type="pres">
      <dgm:prSet presAssocID="{FF05A16C-C1D2-4529-8B12-5781890543E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26328-FB08-4C76-83FD-A0EE330AC5BB}" type="pres">
      <dgm:prSet presAssocID="{EE75F048-3812-4FD0-9F01-1DD9B6EAA567}" presName="spacer" presStyleCnt="0"/>
      <dgm:spPr/>
    </dgm:pt>
    <dgm:pt modelId="{1962A0AD-4F5B-4537-A693-55EC28FDC451}" type="pres">
      <dgm:prSet presAssocID="{2A331FBB-D543-4EDC-B9CF-E2015C13E3E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8053A9-60D6-40B0-97C6-2CE63DB3A485}" type="presOf" srcId="{6262EB27-5CA6-4DE0-9595-D34C38578820}" destId="{1C12D04B-44AD-4149-875E-E091429CBC35}" srcOrd="0" destOrd="0" presId="urn:microsoft.com/office/officeart/2005/8/layout/vList2"/>
    <dgm:cxn modelId="{E78DF3B8-77DE-480A-B0DA-BF0B2AD2261A}" type="presOf" srcId="{0AE94FFC-5A42-4EE0-A6EE-DBCD8D97C6B0}" destId="{FA46F1B4-ED8B-4A03-98C7-A8F7D93D7D61}" srcOrd="0" destOrd="0" presId="urn:microsoft.com/office/officeart/2005/8/layout/vList2"/>
    <dgm:cxn modelId="{5977E44C-61CB-404A-BE05-5CA4E17F7F13}" type="presOf" srcId="{73B40DFA-FB81-43F5-A9CD-E71D5F6A6EBF}" destId="{2F982C36-6F2A-470D-8ED5-7800A5EE59EC}" srcOrd="0" destOrd="0" presId="urn:microsoft.com/office/officeart/2005/8/layout/vList2"/>
    <dgm:cxn modelId="{4F497AE1-C43D-47C4-B120-D086B1A4B1BD}" srcId="{6262EB27-5CA6-4DE0-9595-D34C38578820}" destId="{FF05A16C-C1D2-4529-8B12-5781890543EF}" srcOrd="3" destOrd="0" parTransId="{9279DB34-26B0-4BDD-9B15-054C944A1E4F}" sibTransId="{EE75F048-3812-4FD0-9F01-1DD9B6EAA567}"/>
    <dgm:cxn modelId="{665D47E9-8999-44A2-A835-4974B73DD87E}" srcId="{6262EB27-5CA6-4DE0-9595-D34C38578820}" destId="{73B40DFA-FB81-43F5-A9CD-E71D5F6A6EBF}" srcOrd="2" destOrd="0" parTransId="{FB8B32F2-53B2-4C5E-A789-45914FEB4906}" sibTransId="{7CF0EF5B-3318-4372-B3D2-34D0175B9201}"/>
    <dgm:cxn modelId="{CE711AC8-D0F6-4CA1-9980-A5FAB8196453}" srcId="{6262EB27-5CA6-4DE0-9595-D34C38578820}" destId="{0AE94FFC-5A42-4EE0-A6EE-DBCD8D97C6B0}" srcOrd="0" destOrd="0" parTransId="{A52BDDC6-FAD6-4AEF-97E6-1D33E4A9AD31}" sibTransId="{8A5F10AA-8E7F-4B8C-B907-18E076FDA99E}"/>
    <dgm:cxn modelId="{9BA237B2-FEC0-4C20-B2D9-4F56922993B1}" type="presOf" srcId="{8079FEE6-F78C-4525-9209-647039D7CEC8}" destId="{01A3098F-E1DB-41F0-9EB0-3AC1AC80A5BC}" srcOrd="0" destOrd="0" presId="urn:microsoft.com/office/officeart/2005/8/layout/vList2"/>
    <dgm:cxn modelId="{49667BC9-6EEF-40AB-8B1E-547DAED93BE6}" type="presOf" srcId="{FF05A16C-C1D2-4529-8B12-5781890543EF}" destId="{7FA96163-24E5-434B-B340-A451335BB420}" srcOrd="0" destOrd="0" presId="urn:microsoft.com/office/officeart/2005/8/layout/vList2"/>
    <dgm:cxn modelId="{09809965-EFF2-4A95-8AF5-5DF89E32ABBA}" srcId="{6262EB27-5CA6-4DE0-9595-D34C38578820}" destId="{8079FEE6-F78C-4525-9209-647039D7CEC8}" srcOrd="1" destOrd="0" parTransId="{095FFE65-E577-4A6A-9EDE-FC93D27B3946}" sibTransId="{743D54CF-FFC9-40AD-9CB2-04058DB5F8B1}"/>
    <dgm:cxn modelId="{2DE44B36-4B7F-424B-8B9F-B1412761BAE0}" srcId="{6262EB27-5CA6-4DE0-9595-D34C38578820}" destId="{2A331FBB-D543-4EDC-B9CF-E2015C13E3EA}" srcOrd="4" destOrd="0" parTransId="{0B16571C-4C63-4EB2-8F43-B834A2CFA583}" sibTransId="{C1D2746F-8629-4CD8-985D-4124461E6DC0}"/>
    <dgm:cxn modelId="{B6291F62-2D4C-41B0-AD28-247A6826EAC3}" type="presOf" srcId="{2A331FBB-D543-4EDC-B9CF-E2015C13E3EA}" destId="{1962A0AD-4F5B-4537-A693-55EC28FDC451}" srcOrd="0" destOrd="0" presId="urn:microsoft.com/office/officeart/2005/8/layout/vList2"/>
    <dgm:cxn modelId="{785F274C-5B05-4370-87E9-FE5D87589A29}" type="presParOf" srcId="{1C12D04B-44AD-4149-875E-E091429CBC35}" destId="{FA46F1B4-ED8B-4A03-98C7-A8F7D93D7D61}" srcOrd="0" destOrd="0" presId="urn:microsoft.com/office/officeart/2005/8/layout/vList2"/>
    <dgm:cxn modelId="{3DD7D033-F48C-4381-B54A-29E0904EC085}" type="presParOf" srcId="{1C12D04B-44AD-4149-875E-E091429CBC35}" destId="{557B411D-D4DE-4618-8847-CCDDE944AC45}" srcOrd="1" destOrd="0" presId="urn:microsoft.com/office/officeart/2005/8/layout/vList2"/>
    <dgm:cxn modelId="{C14B88E6-DA93-49A9-A7B2-4803FD5E3126}" type="presParOf" srcId="{1C12D04B-44AD-4149-875E-E091429CBC35}" destId="{01A3098F-E1DB-41F0-9EB0-3AC1AC80A5BC}" srcOrd="2" destOrd="0" presId="urn:microsoft.com/office/officeart/2005/8/layout/vList2"/>
    <dgm:cxn modelId="{38BFF57A-E9ED-4634-BF3F-74115055D4D1}" type="presParOf" srcId="{1C12D04B-44AD-4149-875E-E091429CBC35}" destId="{4586BF0B-EFDC-4DDD-895F-FF79FFB5876E}" srcOrd="3" destOrd="0" presId="urn:microsoft.com/office/officeart/2005/8/layout/vList2"/>
    <dgm:cxn modelId="{FD4EC340-82C8-4776-9D7B-2F68B51CA889}" type="presParOf" srcId="{1C12D04B-44AD-4149-875E-E091429CBC35}" destId="{2F982C36-6F2A-470D-8ED5-7800A5EE59EC}" srcOrd="4" destOrd="0" presId="urn:microsoft.com/office/officeart/2005/8/layout/vList2"/>
    <dgm:cxn modelId="{DDF796E8-B1DF-4E57-85A1-4BB98162CF3C}" type="presParOf" srcId="{1C12D04B-44AD-4149-875E-E091429CBC35}" destId="{745D67D3-7ACD-452F-841B-2EF3DA71670A}" srcOrd="5" destOrd="0" presId="urn:microsoft.com/office/officeart/2005/8/layout/vList2"/>
    <dgm:cxn modelId="{E8C0D6B6-5D31-44D6-83B5-92B292A34816}" type="presParOf" srcId="{1C12D04B-44AD-4149-875E-E091429CBC35}" destId="{7FA96163-24E5-434B-B340-A451335BB420}" srcOrd="6" destOrd="0" presId="urn:microsoft.com/office/officeart/2005/8/layout/vList2"/>
    <dgm:cxn modelId="{46339D1E-B83A-48A6-889B-266BAFA327F7}" type="presParOf" srcId="{1C12D04B-44AD-4149-875E-E091429CBC35}" destId="{8A626328-FB08-4C76-83FD-A0EE330AC5BB}" srcOrd="7" destOrd="0" presId="urn:microsoft.com/office/officeart/2005/8/layout/vList2"/>
    <dgm:cxn modelId="{D7C81FE9-26E9-46D8-A7F5-7747D1B2D04F}" type="presParOf" srcId="{1C12D04B-44AD-4149-875E-E091429CBC35}" destId="{1962A0AD-4F5B-4537-A693-55EC28FDC45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5A53D-FBC4-4F48-B661-3E95C781E4F5}">
      <dsp:nvSpPr>
        <dsp:cNvPr id="0" name=""/>
        <dsp:cNvSpPr/>
      </dsp:nvSpPr>
      <dsp:spPr>
        <a:xfrm>
          <a:off x="3030988" y="375193"/>
          <a:ext cx="2850151" cy="2850151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R</a:t>
          </a:r>
          <a:r>
            <a:rPr lang="en-US" sz="2600" kern="1200" dirty="0" smtClean="0"/>
            <a:t>ugged Systems</a:t>
          </a:r>
          <a:endParaRPr lang="en-US" sz="2600" kern="1200" dirty="0"/>
        </a:p>
      </dsp:txBody>
      <dsp:txXfrm>
        <a:off x="3865778" y="1209983"/>
        <a:ext cx="2015361" cy="2015361"/>
      </dsp:txXfrm>
    </dsp:sp>
    <dsp:sp modelId="{B0FED13B-C297-490B-AF24-085FB150D3A1}">
      <dsp:nvSpPr>
        <dsp:cNvPr id="0" name=""/>
        <dsp:cNvSpPr/>
      </dsp:nvSpPr>
      <dsp:spPr>
        <a:xfrm rot="5400000">
          <a:off x="6012785" y="375193"/>
          <a:ext cx="2850151" cy="2850151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tx1"/>
              </a:solidFill>
            </a:rPr>
            <a:t>O</a:t>
          </a:r>
          <a:r>
            <a:rPr lang="en-US" sz="2600" kern="1200" dirty="0" smtClean="0">
              <a:solidFill>
                <a:schemeClr val="tx1"/>
              </a:solidFill>
            </a:rPr>
            <a:t>perational</a:t>
          </a:r>
          <a:r>
            <a:rPr lang="en-US" sz="2600" kern="1200" dirty="0" smtClean="0"/>
            <a:t> </a:t>
          </a:r>
          <a:r>
            <a:rPr lang="en-US" sz="2600" kern="1200" dirty="0" smtClean="0">
              <a:solidFill>
                <a:schemeClr val="tx1"/>
              </a:solidFill>
            </a:rPr>
            <a:t>Excellence</a:t>
          </a:r>
          <a:endParaRPr lang="en-US" sz="2600" kern="1200" dirty="0">
            <a:solidFill>
              <a:schemeClr val="tx1"/>
            </a:solidFill>
          </a:endParaRPr>
        </a:p>
      </dsp:txBody>
      <dsp:txXfrm rot="-5400000">
        <a:off x="6012785" y="1209983"/>
        <a:ext cx="2015361" cy="2015361"/>
      </dsp:txXfrm>
    </dsp:sp>
    <dsp:sp modelId="{6411D066-824D-466D-8BDA-461603D13C2C}">
      <dsp:nvSpPr>
        <dsp:cNvPr id="0" name=""/>
        <dsp:cNvSpPr/>
      </dsp:nvSpPr>
      <dsp:spPr>
        <a:xfrm rot="10800000">
          <a:off x="6012785" y="3356990"/>
          <a:ext cx="2850151" cy="2850151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chemeClr val="tx1"/>
              </a:solidFill>
            </a:rPr>
            <a:t>A</a:t>
          </a:r>
          <a:r>
            <a:rPr lang="en-US" sz="2600" kern="1200" dirty="0" smtClean="0">
              <a:solidFill>
                <a:schemeClr val="tx1"/>
              </a:solidFill>
            </a:rPr>
            <a:t>ctionable</a:t>
          </a:r>
          <a:r>
            <a:rPr lang="en-US" sz="2600" kern="1200" dirty="0" smtClean="0"/>
            <a:t> </a:t>
          </a:r>
          <a:r>
            <a:rPr lang="en-US" sz="2600" kern="1200" dirty="0" smtClean="0">
              <a:solidFill>
                <a:schemeClr val="tx1"/>
              </a:solidFill>
            </a:rPr>
            <a:t>Intelligence</a:t>
          </a:r>
          <a:endParaRPr lang="en-US" sz="2600" kern="1200" dirty="0">
            <a:solidFill>
              <a:schemeClr val="tx1"/>
            </a:solidFill>
          </a:endParaRPr>
        </a:p>
      </dsp:txBody>
      <dsp:txXfrm rot="10800000">
        <a:off x="6012785" y="3356990"/>
        <a:ext cx="2015361" cy="2015361"/>
      </dsp:txXfrm>
    </dsp:sp>
    <dsp:sp modelId="{7ABFCC6A-1FF2-4AE3-A8EB-EC61202679FC}">
      <dsp:nvSpPr>
        <dsp:cNvPr id="0" name=""/>
        <dsp:cNvSpPr/>
      </dsp:nvSpPr>
      <dsp:spPr>
        <a:xfrm rot="16200000">
          <a:off x="3030988" y="3356990"/>
          <a:ext cx="2850151" cy="285015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D</a:t>
          </a:r>
          <a:r>
            <a:rPr lang="en-US" sz="2600" kern="1200" dirty="0" smtClean="0"/>
            <a:t>efensible Platforms</a:t>
          </a:r>
          <a:endParaRPr lang="en-US" sz="2600" kern="1200" dirty="0"/>
        </a:p>
      </dsp:txBody>
      <dsp:txXfrm rot="5400000">
        <a:off x="3865778" y="3356990"/>
        <a:ext cx="2015361" cy="2015361"/>
      </dsp:txXfrm>
    </dsp:sp>
    <dsp:sp modelId="{83D82037-2CA7-45C3-A510-D2F1AF19235A}">
      <dsp:nvSpPr>
        <dsp:cNvPr id="0" name=""/>
        <dsp:cNvSpPr/>
      </dsp:nvSpPr>
      <dsp:spPr>
        <a:xfrm>
          <a:off x="5454932" y="2698757"/>
          <a:ext cx="984059" cy="85570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2C953-395D-42EB-9F7E-AA8CA6EC7C2A}">
      <dsp:nvSpPr>
        <dsp:cNvPr id="0" name=""/>
        <dsp:cNvSpPr/>
      </dsp:nvSpPr>
      <dsp:spPr>
        <a:xfrm rot="10800000">
          <a:off x="5454932" y="3027874"/>
          <a:ext cx="984059" cy="85570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2406E-1FB4-4981-B60E-391929E09B31}">
      <dsp:nvSpPr>
        <dsp:cNvPr id="0" name=""/>
        <dsp:cNvSpPr/>
      </dsp:nvSpPr>
      <dsp:spPr>
        <a:xfrm>
          <a:off x="1668444" y="0"/>
          <a:ext cx="3251673" cy="2106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Adaptable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Resilient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Tested</a:t>
          </a:r>
          <a:endParaRPr lang="en-US" sz="2600" kern="1200" dirty="0"/>
        </a:p>
      </dsp:txBody>
      <dsp:txXfrm>
        <a:off x="1714714" y="46270"/>
        <a:ext cx="2183631" cy="1487220"/>
      </dsp:txXfrm>
    </dsp:sp>
    <dsp:sp modelId="{4DD5A53D-FBC4-4F48-B661-3E95C781E4F5}">
      <dsp:nvSpPr>
        <dsp:cNvPr id="0" name=""/>
        <dsp:cNvSpPr/>
      </dsp:nvSpPr>
      <dsp:spPr>
        <a:xfrm>
          <a:off x="3030988" y="375193"/>
          <a:ext cx="2850151" cy="2850151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Rugged Systems</a:t>
          </a:r>
          <a:endParaRPr lang="en-US" sz="2600" kern="1200" dirty="0"/>
        </a:p>
      </dsp:txBody>
      <dsp:txXfrm>
        <a:off x="3865778" y="1209983"/>
        <a:ext cx="2015361" cy="2015361"/>
      </dsp:txXfrm>
    </dsp:sp>
    <dsp:sp modelId="{B0FED13B-C297-490B-AF24-085FB150D3A1}">
      <dsp:nvSpPr>
        <dsp:cNvPr id="0" name=""/>
        <dsp:cNvSpPr/>
      </dsp:nvSpPr>
      <dsp:spPr>
        <a:xfrm rot="5400000">
          <a:off x="6012785" y="375193"/>
          <a:ext cx="2850151" cy="2850151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11D066-824D-466D-8BDA-461603D13C2C}">
      <dsp:nvSpPr>
        <dsp:cNvPr id="0" name=""/>
        <dsp:cNvSpPr/>
      </dsp:nvSpPr>
      <dsp:spPr>
        <a:xfrm rot="10800000">
          <a:off x="6012785" y="3356990"/>
          <a:ext cx="2850151" cy="2850151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FCC6A-1FF2-4AE3-A8EB-EC61202679FC}">
      <dsp:nvSpPr>
        <dsp:cNvPr id="0" name=""/>
        <dsp:cNvSpPr/>
      </dsp:nvSpPr>
      <dsp:spPr>
        <a:xfrm rot="16200000">
          <a:off x="3030988" y="3356990"/>
          <a:ext cx="2850151" cy="285015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82037-2CA7-45C3-A510-D2F1AF19235A}">
      <dsp:nvSpPr>
        <dsp:cNvPr id="0" name=""/>
        <dsp:cNvSpPr/>
      </dsp:nvSpPr>
      <dsp:spPr>
        <a:xfrm>
          <a:off x="5454932" y="2698757"/>
          <a:ext cx="984059" cy="85570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2C953-395D-42EB-9F7E-AA8CA6EC7C2A}">
      <dsp:nvSpPr>
        <dsp:cNvPr id="0" name=""/>
        <dsp:cNvSpPr/>
      </dsp:nvSpPr>
      <dsp:spPr>
        <a:xfrm rot="10800000">
          <a:off x="5454932" y="3027874"/>
          <a:ext cx="984059" cy="85570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BD9BD-261B-4E25-AA4C-DB2C5F1FEFD5}">
      <dsp:nvSpPr>
        <dsp:cNvPr id="0" name=""/>
        <dsp:cNvSpPr/>
      </dsp:nvSpPr>
      <dsp:spPr>
        <a:xfrm>
          <a:off x="6973806" y="0"/>
          <a:ext cx="3251673" cy="2106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Reliable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Sustainable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Speed</a:t>
          </a:r>
          <a:endParaRPr lang="en-US" sz="2600" kern="1200" dirty="0"/>
        </a:p>
      </dsp:txBody>
      <dsp:txXfrm>
        <a:off x="7995578" y="46270"/>
        <a:ext cx="2183631" cy="1487220"/>
      </dsp:txXfrm>
    </dsp:sp>
    <dsp:sp modelId="{4DD5A53D-FBC4-4F48-B661-3E95C781E4F5}">
      <dsp:nvSpPr>
        <dsp:cNvPr id="0" name=""/>
        <dsp:cNvSpPr/>
      </dsp:nvSpPr>
      <dsp:spPr>
        <a:xfrm>
          <a:off x="3030988" y="375193"/>
          <a:ext cx="2850151" cy="2850151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865778" y="1209983"/>
        <a:ext cx="2015361" cy="2015361"/>
      </dsp:txXfrm>
    </dsp:sp>
    <dsp:sp modelId="{B0FED13B-C297-490B-AF24-085FB150D3A1}">
      <dsp:nvSpPr>
        <dsp:cNvPr id="0" name=""/>
        <dsp:cNvSpPr/>
      </dsp:nvSpPr>
      <dsp:spPr>
        <a:xfrm rot="5400000">
          <a:off x="6012785" y="375193"/>
          <a:ext cx="2850151" cy="2850151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</a:rPr>
            <a:t>Operational</a:t>
          </a:r>
          <a:r>
            <a:rPr lang="en-US" sz="2600" kern="1200" dirty="0" smtClean="0"/>
            <a:t> </a:t>
          </a:r>
          <a:r>
            <a:rPr lang="en-US" sz="2600" kern="1200" dirty="0" smtClean="0">
              <a:solidFill>
                <a:schemeClr val="tx1"/>
              </a:solidFill>
            </a:rPr>
            <a:t>Excellence</a:t>
          </a:r>
          <a:endParaRPr lang="en-US" sz="2600" kern="1200" dirty="0">
            <a:solidFill>
              <a:schemeClr val="tx1"/>
            </a:solidFill>
          </a:endParaRPr>
        </a:p>
      </dsp:txBody>
      <dsp:txXfrm rot="-5400000">
        <a:off x="6012785" y="1209983"/>
        <a:ext cx="2015361" cy="2015361"/>
      </dsp:txXfrm>
    </dsp:sp>
    <dsp:sp modelId="{6411D066-824D-466D-8BDA-461603D13C2C}">
      <dsp:nvSpPr>
        <dsp:cNvPr id="0" name=""/>
        <dsp:cNvSpPr/>
      </dsp:nvSpPr>
      <dsp:spPr>
        <a:xfrm rot="10800000">
          <a:off x="6012785" y="3356990"/>
          <a:ext cx="2850151" cy="2850151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FCC6A-1FF2-4AE3-A8EB-EC61202679FC}">
      <dsp:nvSpPr>
        <dsp:cNvPr id="0" name=""/>
        <dsp:cNvSpPr/>
      </dsp:nvSpPr>
      <dsp:spPr>
        <a:xfrm rot="16200000">
          <a:off x="3030988" y="3356990"/>
          <a:ext cx="2850151" cy="285015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82037-2CA7-45C3-A510-D2F1AF19235A}">
      <dsp:nvSpPr>
        <dsp:cNvPr id="0" name=""/>
        <dsp:cNvSpPr/>
      </dsp:nvSpPr>
      <dsp:spPr>
        <a:xfrm>
          <a:off x="5454932" y="2698757"/>
          <a:ext cx="984059" cy="85570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2C953-395D-42EB-9F7E-AA8CA6EC7C2A}">
      <dsp:nvSpPr>
        <dsp:cNvPr id="0" name=""/>
        <dsp:cNvSpPr/>
      </dsp:nvSpPr>
      <dsp:spPr>
        <a:xfrm rot="10800000">
          <a:off x="5454932" y="3027874"/>
          <a:ext cx="984059" cy="85570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95CA4-1ED2-4229-A090-274BBCFA6FC5}">
      <dsp:nvSpPr>
        <dsp:cNvPr id="0" name=""/>
        <dsp:cNvSpPr/>
      </dsp:nvSpPr>
      <dsp:spPr>
        <a:xfrm>
          <a:off x="6973806" y="4475987"/>
          <a:ext cx="3251673" cy="2106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Correct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Meaningful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Relevant</a:t>
          </a:r>
          <a:endParaRPr lang="en-US" sz="2600" kern="1200" dirty="0"/>
        </a:p>
      </dsp:txBody>
      <dsp:txXfrm>
        <a:off x="7995578" y="5048844"/>
        <a:ext cx="2183631" cy="1487220"/>
      </dsp:txXfrm>
    </dsp:sp>
    <dsp:sp modelId="{4DD5A53D-FBC4-4F48-B661-3E95C781E4F5}">
      <dsp:nvSpPr>
        <dsp:cNvPr id="0" name=""/>
        <dsp:cNvSpPr/>
      </dsp:nvSpPr>
      <dsp:spPr>
        <a:xfrm>
          <a:off x="3030988" y="375193"/>
          <a:ext cx="2850151" cy="2850151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865778" y="1209983"/>
        <a:ext cx="2015361" cy="2015361"/>
      </dsp:txXfrm>
    </dsp:sp>
    <dsp:sp modelId="{B0FED13B-C297-490B-AF24-085FB150D3A1}">
      <dsp:nvSpPr>
        <dsp:cNvPr id="0" name=""/>
        <dsp:cNvSpPr/>
      </dsp:nvSpPr>
      <dsp:spPr>
        <a:xfrm rot="5400000">
          <a:off x="6012785" y="375193"/>
          <a:ext cx="2850151" cy="2850151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tx1"/>
              </a:solidFill>
            </a:rPr>
            <a:t> </a:t>
          </a:r>
          <a:endParaRPr lang="en-US" sz="6500" kern="1200" dirty="0">
            <a:solidFill>
              <a:schemeClr val="tx1"/>
            </a:solidFill>
          </a:endParaRPr>
        </a:p>
      </dsp:txBody>
      <dsp:txXfrm rot="-5400000">
        <a:off x="6012785" y="1209983"/>
        <a:ext cx="2015361" cy="2015361"/>
      </dsp:txXfrm>
    </dsp:sp>
    <dsp:sp modelId="{6411D066-824D-466D-8BDA-461603D13C2C}">
      <dsp:nvSpPr>
        <dsp:cNvPr id="0" name=""/>
        <dsp:cNvSpPr/>
      </dsp:nvSpPr>
      <dsp:spPr>
        <a:xfrm rot="10800000">
          <a:off x="6012785" y="3356990"/>
          <a:ext cx="2850151" cy="2850151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</a:rPr>
            <a:t>Actionable</a:t>
          </a:r>
          <a:r>
            <a:rPr lang="en-US" sz="2600" kern="1200" dirty="0" smtClean="0"/>
            <a:t> </a:t>
          </a:r>
          <a:r>
            <a:rPr lang="en-US" sz="2600" kern="1200" dirty="0" smtClean="0">
              <a:solidFill>
                <a:schemeClr val="tx1"/>
              </a:solidFill>
            </a:rPr>
            <a:t>Intelligence</a:t>
          </a:r>
          <a:endParaRPr lang="en-US" sz="2600" kern="1200" dirty="0">
            <a:solidFill>
              <a:schemeClr val="tx1"/>
            </a:solidFill>
          </a:endParaRPr>
        </a:p>
      </dsp:txBody>
      <dsp:txXfrm rot="10800000">
        <a:off x="6012785" y="3356990"/>
        <a:ext cx="2015361" cy="2015361"/>
      </dsp:txXfrm>
    </dsp:sp>
    <dsp:sp modelId="{7ABFCC6A-1FF2-4AE3-A8EB-EC61202679FC}">
      <dsp:nvSpPr>
        <dsp:cNvPr id="0" name=""/>
        <dsp:cNvSpPr/>
      </dsp:nvSpPr>
      <dsp:spPr>
        <a:xfrm rot="16200000">
          <a:off x="3030988" y="3356990"/>
          <a:ext cx="2850151" cy="285015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82037-2CA7-45C3-A510-D2F1AF19235A}">
      <dsp:nvSpPr>
        <dsp:cNvPr id="0" name=""/>
        <dsp:cNvSpPr/>
      </dsp:nvSpPr>
      <dsp:spPr>
        <a:xfrm>
          <a:off x="5454932" y="2698757"/>
          <a:ext cx="984059" cy="85570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2C953-395D-42EB-9F7E-AA8CA6EC7C2A}">
      <dsp:nvSpPr>
        <dsp:cNvPr id="0" name=""/>
        <dsp:cNvSpPr/>
      </dsp:nvSpPr>
      <dsp:spPr>
        <a:xfrm rot="10800000">
          <a:off x="5454932" y="3027874"/>
          <a:ext cx="984059" cy="85570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90288-F523-46A0-A5DB-788CAB6BEC8D}">
      <dsp:nvSpPr>
        <dsp:cNvPr id="0" name=""/>
        <dsp:cNvSpPr/>
      </dsp:nvSpPr>
      <dsp:spPr>
        <a:xfrm>
          <a:off x="1668444" y="4475987"/>
          <a:ext cx="3251673" cy="2106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Hardened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Survivable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Tested</a:t>
          </a:r>
          <a:endParaRPr lang="en-US" sz="2600" kern="1200" dirty="0"/>
        </a:p>
      </dsp:txBody>
      <dsp:txXfrm>
        <a:off x="1714714" y="5048844"/>
        <a:ext cx="2183631" cy="1487220"/>
      </dsp:txXfrm>
    </dsp:sp>
    <dsp:sp modelId="{4DD5A53D-FBC4-4F48-B661-3E95C781E4F5}">
      <dsp:nvSpPr>
        <dsp:cNvPr id="0" name=""/>
        <dsp:cNvSpPr/>
      </dsp:nvSpPr>
      <dsp:spPr>
        <a:xfrm>
          <a:off x="3030988" y="375193"/>
          <a:ext cx="2850151" cy="2850151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865778" y="1209983"/>
        <a:ext cx="2015361" cy="2015361"/>
      </dsp:txXfrm>
    </dsp:sp>
    <dsp:sp modelId="{B0FED13B-C297-490B-AF24-085FB150D3A1}">
      <dsp:nvSpPr>
        <dsp:cNvPr id="0" name=""/>
        <dsp:cNvSpPr/>
      </dsp:nvSpPr>
      <dsp:spPr>
        <a:xfrm rot="5400000">
          <a:off x="6012785" y="375193"/>
          <a:ext cx="2850151" cy="2850151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tx1"/>
              </a:solidFill>
            </a:rPr>
            <a:t> </a:t>
          </a:r>
          <a:endParaRPr lang="en-US" sz="6500" kern="1200" dirty="0">
            <a:solidFill>
              <a:schemeClr val="tx1"/>
            </a:solidFill>
          </a:endParaRPr>
        </a:p>
      </dsp:txBody>
      <dsp:txXfrm rot="-5400000">
        <a:off x="6012785" y="1209983"/>
        <a:ext cx="2015361" cy="2015361"/>
      </dsp:txXfrm>
    </dsp:sp>
    <dsp:sp modelId="{6411D066-824D-466D-8BDA-461603D13C2C}">
      <dsp:nvSpPr>
        <dsp:cNvPr id="0" name=""/>
        <dsp:cNvSpPr/>
      </dsp:nvSpPr>
      <dsp:spPr>
        <a:xfrm rot="10800000">
          <a:off x="6012785" y="3356990"/>
          <a:ext cx="2850151" cy="2850151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chemeClr val="tx1"/>
              </a:solidFill>
            </a:rPr>
            <a:t> </a:t>
          </a:r>
          <a:endParaRPr lang="en-US" sz="6500" kern="1200" dirty="0">
            <a:solidFill>
              <a:schemeClr val="tx1"/>
            </a:solidFill>
          </a:endParaRPr>
        </a:p>
      </dsp:txBody>
      <dsp:txXfrm rot="10800000">
        <a:off x="6012785" y="3356990"/>
        <a:ext cx="2015361" cy="2015361"/>
      </dsp:txXfrm>
    </dsp:sp>
    <dsp:sp modelId="{7ABFCC6A-1FF2-4AE3-A8EB-EC61202679FC}">
      <dsp:nvSpPr>
        <dsp:cNvPr id="0" name=""/>
        <dsp:cNvSpPr/>
      </dsp:nvSpPr>
      <dsp:spPr>
        <a:xfrm rot="16200000">
          <a:off x="3030988" y="3356990"/>
          <a:ext cx="2850151" cy="285015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Defensible Platforms</a:t>
          </a:r>
          <a:endParaRPr lang="en-US" sz="2600" kern="1200" dirty="0"/>
        </a:p>
      </dsp:txBody>
      <dsp:txXfrm rot="5400000">
        <a:off x="3865778" y="3356990"/>
        <a:ext cx="2015361" cy="2015361"/>
      </dsp:txXfrm>
    </dsp:sp>
    <dsp:sp modelId="{83D82037-2CA7-45C3-A510-D2F1AF19235A}">
      <dsp:nvSpPr>
        <dsp:cNvPr id="0" name=""/>
        <dsp:cNvSpPr/>
      </dsp:nvSpPr>
      <dsp:spPr>
        <a:xfrm>
          <a:off x="5454932" y="2698757"/>
          <a:ext cx="984059" cy="85570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2C953-395D-42EB-9F7E-AA8CA6EC7C2A}">
      <dsp:nvSpPr>
        <dsp:cNvPr id="0" name=""/>
        <dsp:cNvSpPr/>
      </dsp:nvSpPr>
      <dsp:spPr>
        <a:xfrm rot="10800000">
          <a:off x="5454932" y="3027874"/>
          <a:ext cx="984059" cy="85570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6F1B4-ED8B-4A03-98C7-A8F7D93D7D61}">
      <dsp:nvSpPr>
        <dsp:cNvPr id="0" name=""/>
        <dsp:cNvSpPr/>
      </dsp:nvSpPr>
      <dsp:spPr>
        <a:xfrm>
          <a:off x="0" y="28439"/>
          <a:ext cx="3752245" cy="1048320"/>
        </a:xfrm>
        <a:prstGeom prst="roundRect">
          <a:avLst/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Identify</a:t>
          </a:r>
          <a:endParaRPr lang="en-US" sz="2600" kern="1200" dirty="0"/>
        </a:p>
      </dsp:txBody>
      <dsp:txXfrm>
        <a:off x="51175" y="79614"/>
        <a:ext cx="3649895" cy="945970"/>
      </dsp:txXfrm>
    </dsp:sp>
    <dsp:sp modelId="{01A3098F-E1DB-41F0-9EB0-3AC1AC80A5BC}">
      <dsp:nvSpPr>
        <dsp:cNvPr id="0" name=""/>
        <dsp:cNvSpPr/>
      </dsp:nvSpPr>
      <dsp:spPr>
        <a:xfrm>
          <a:off x="0" y="1238039"/>
          <a:ext cx="3752245" cy="104832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Protect</a:t>
          </a:r>
          <a:endParaRPr lang="en-US" sz="2600" kern="1200" dirty="0"/>
        </a:p>
      </dsp:txBody>
      <dsp:txXfrm>
        <a:off x="51175" y="1289214"/>
        <a:ext cx="3649895" cy="945970"/>
      </dsp:txXfrm>
    </dsp:sp>
    <dsp:sp modelId="{2F982C36-6F2A-470D-8ED5-7800A5EE59EC}">
      <dsp:nvSpPr>
        <dsp:cNvPr id="0" name=""/>
        <dsp:cNvSpPr/>
      </dsp:nvSpPr>
      <dsp:spPr>
        <a:xfrm>
          <a:off x="0" y="2447640"/>
          <a:ext cx="3752245" cy="1048320"/>
        </a:xfrm>
        <a:prstGeom prst="roundRect">
          <a:avLst/>
        </a:prstGeom>
        <a:solidFill>
          <a:srgbClr val="FFFF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tx1"/>
              </a:solidFill>
            </a:rPr>
            <a:t>Detect</a:t>
          </a:r>
          <a:endParaRPr lang="en-US" sz="2600" kern="1200" dirty="0">
            <a:solidFill>
              <a:schemeClr val="tx1"/>
            </a:solidFill>
          </a:endParaRPr>
        </a:p>
      </dsp:txBody>
      <dsp:txXfrm>
        <a:off x="51175" y="2498815"/>
        <a:ext cx="3649895" cy="945970"/>
      </dsp:txXfrm>
    </dsp:sp>
    <dsp:sp modelId="{7FA96163-24E5-434B-B340-A451335BB420}">
      <dsp:nvSpPr>
        <dsp:cNvPr id="0" name=""/>
        <dsp:cNvSpPr/>
      </dsp:nvSpPr>
      <dsp:spPr>
        <a:xfrm>
          <a:off x="0" y="3657240"/>
          <a:ext cx="3752245" cy="1048320"/>
        </a:xfrm>
        <a:prstGeom prst="round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Respond</a:t>
          </a:r>
          <a:endParaRPr lang="en-US" sz="2600" kern="1200" dirty="0"/>
        </a:p>
      </dsp:txBody>
      <dsp:txXfrm>
        <a:off x="51175" y="3708415"/>
        <a:ext cx="3649895" cy="945970"/>
      </dsp:txXfrm>
    </dsp:sp>
    <dsp:sp modelId="{1962A0AD-4F5B-4537-A693-55EC28FDC451}">
      <dsp:nvSpPr>
        <dsp:cNvPr id="0" name=""/>
        <dsp:cNvSpPr/>
      </dsp:nvSpPr>
      <dsp:spPr>
        <a:xfrm>
          <a:off x="0" y="4866840"/>
          <a:ext cx="3752245" cy="1048320"/>
        </a:xfrm>
        <a:prstGeom prst="roundRect">
          <a:avLst/>
        </a:prstGeom>
        <a:solidFill>
          <a:srgbClr val="00B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Recover</a:t>
          </a:r>
          <a:endParaRPr lang="en-US" sz="2600" kern="1200" dirty="0"/>
        </a:p>
      </dsp:txBody>
      <dsp:txXfrm>
        <a:off x="51175" y="4918015"/>
        <a:ext cx="3649895" cy="94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27321-9FD3-42A8-A025-EA2075D7A7C9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49B2E-915E-4DB0-8403-F4BF6171A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Glass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CISO at American Airlines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Sounds like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pretty cool job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mostly 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spreadsheets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2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Focuses on the basics of defense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doesn’t depend on any specific technology, architecture, or process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 easy to understand and durable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“control du jour” will easily fit within the strategy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carefully chosen words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 matter 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2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verything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airline has to be an acronym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Rugged Systems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Operational Excellence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Actionable Intelligence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Defensible Platforms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describe each briefly and give some examples of programs and services we use to achieve the strategy</a:t>
            </a:r>
            <a:endParaRPr lang="en-US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23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will aid the business to develop and maintain RUGGED SYSTEMS that can survive in hostile environments.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will design these systems to be RESILIENT against attack.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will ensure systems are ADAPTABLE to changes in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will ensure systems are TESTED repeatedly to ensure they meet enterprise standards.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Because the answer to</a:t>
            </a:r>
            <a:r>
              <a:rPr lang="en-US" baseline="0" dirty="0" smtClean="0"/>
              <a:t> any security question shouldn’t be “</a:t>
            </a:r>
            <a:r>
              <a:rPr lang="en-US" baseline="0" dirty="0" err="1" smtClean="0"/>
              <a:t>moar</a:t>
            </a:r>
            <a:r>
              <a:rPr lang="en-US" baseline="0" dirty="0" smtClean="0"/>
              <a:t> firewalls!”</a:t>
            </a:r>
            <a:endParaRPr lang="en-US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First thing you need is an 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pplication security program that features: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Coding standards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code testing / analysis / reporting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 training / outreach / consulting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uild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 that are secure from the ground-up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guidance is key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roduce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“blueprints” for functional requirements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enable DevOps tool chain (automated scanning)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still support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legacy SDLC, older programming languages, manual processes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standards, testing, training must be flexible to work with your entire organization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utreach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developers, management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focus, pressures, how Rugged fit into their lifecycle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Sell code quality, fewer defects, and make presence in their life as painless as possible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ally not </a:t>
            </a:r>
            <a:r>
              <a:rPr lang="en-US" dirty="0" smtClean="0"/>
              <a:t>a roadblock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72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strive to maintain OPERATIONAL EXCELLENCE to meet the increasing demands of a dynamic organization.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build engagement and delivery processes to ensure RELIABLE services.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standardize procedures across services to create a SUSTAINABLE environment.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increase usage of automation and leveraged services to increase SPEED to market.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about process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entralized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federated, manual or automated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ingrained into culture or goal will be unobtainable 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about those “blocking and tackling” tasks that are vital to the success of any information security and risk management program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oring but important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patching (yes,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that’s still a thing)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sset/configuration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hange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management/detection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oughest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 of IT budget to defend and maintain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69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harvest, analyze, and rapidly convert large sets of data into ACTIONABLE INTELLIGENCE to enable quick decision-making.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perform regular data source hygiene to ensure the data are CORRECT.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ensure that data are MEANINGFUL by collecting the right data from the right systems.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perform analysis to ensure only RELEVANT information is communicated.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Visibility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a 24x7x365 SOC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outsourcing to a third party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partnering with IT peers to share their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Maya story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lights is not enough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 in platforms that let you cull through vast amounts of data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 in people to understand context and act on it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appropriately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Tools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13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develop, deliver, and maintain DEFENSIBLE PLATFORMS that protect enterprise information resources.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develop common standards to ensure all platforms are HARDENED.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design our platforms to SURVIVE against sustained attack.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enable business activity by deploying EFFECTIVE defenses to mitigate malicious activity.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where </a:t>
            </a:r>
            <a:r>
              <a:rPr lang="en-US" dirty="0" smtClean="0"/>
              <a:t>folks like me are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comfortable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esign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from the ground up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architecture framework is vital to this mission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ontrols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being applied as consistently as possible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layers of controls throughout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/ ecosystem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endParaRPr lang="en-US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strategy covers all aspects of an information security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It even aligns to the NIST CSF (whew!)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Identify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Protect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Detect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Respond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Recover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32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some of the airline-specific challenges?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the aircraft itself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half-life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Aircraft can be in service over 30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65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Here</a:t>
            </a:r>
            <a:r>
              <a:rPr lang="en-US" baseline="0" dirty="0" smtClean="0"/>
              <a:t> you can see inside </a:t>
            </a:r>
            <a:r>
              <a:rPr lang="en-US" baseline="0" dirty="0" smtClean="0"/>
              <a:t>one of our cockpits  </a:t>
            </a:r>
            <a:endParaRPr lang="en-US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Onboard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systems are updated often and can be replaced but at great cost to airline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design issues that require modifying hardware are problematic – measure twice cut once is a mantra we repeat often when referring to systems that touch aircraft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manual processes that deploy software to digitally enabled aircraft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processes rely heavily on separation of duties, integrity checks, and physical access – and they work pretty darn well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concept of safety is ingrained deep into these processes and technologies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words, these processes dictate the flow of updates from manufacturers, integrators, and internal IT to the aircraft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20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slow is necessary and even desired – the concept of “fail fast” doesn’t really work in this case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incredibly expensive for the airline to make changes to an aircraft so utmost care must be given to ensure we minimize impact to the fleet 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when we want to update something like a certificate revocation list we have to either pull an aircraft out of service or wait until it’s scheduled “deep” maintenance check (which can be months off)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therefore if there was an error in the update we would in effect ground our entire e-enabled fleet until maintenance &amp; engineering had a chance to touch each and every aircraft before they could be entered back into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If I sound repetitive it’s because of how important this point is – mistakes are extremely costly and disruptive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3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pretty big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…and there’s a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lot of technology that makes all that magic 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</a:t>
            </a:r>
            <a:endParaRPr lang="en-US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62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Now let’s talk about some of the issues we face in a </a:t>
            </a:r>
            <a:r>
              <a:rPr lang="en-US" dirty="0" smtClean="0"/>
              <a:t>large </a:t>
            </a:r>
            <a:r>
              <a:rPr lang="en-US" dirty="0" smtClean="0"/>
              <a:t>complex </a:t>
            </a:r>
            <a:r>
              <a:rPr lang="en-US" dirty="0" smtClean="0"/>
              <a:t>enterprise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is not one of our new planes – but a boy can dream…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56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IT </a:t>
            </a:r>
            <a:r>
              <a:rPr lang="en-US" dirty="0" smtClean="0"/>
              <a:t>groups align to business units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Business units have unique needs that require unique solutions and expertise - one size doesn't fit all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This creates smokestacks that silo expertise, systems, and delivery away from each other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This is efficient for the needs of the business - but creates issues for central enterprise services like security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One of the negative aspects of smokestacks is that knowledge is often trapped in chimney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Common practices, domain knowledge, and lessons learned aren't communicated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 know Brooklyn </a:t>
            </a:r>
            <a:r>
              <a:rPr lang="en-US" baseline="0" dirty="0" smtClean="0"/>
              <a:t>thinks it has the market cornered on “hipster”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But</a:t>
            </a:r>
            <a:r>
              <a:rPr lang="en-US" baseline="0" dirty="0" smtClean="0"/>
              <a:t> we have a</a:t>
            </a:r>
            <a:r>
              <a:rPr lang="en-US" dirty="0" smtClean="0"/>
              <a:t>rtisanal, local,</a:t>
            </a:r>
            <a:r>
              <a:rPr lang="en-US" baseline="0" dirty="0" smtClean="0"/>
              <a:t> organic, silicon-based</a:t>
            </a:r>
            <a:r>
              <a:rPr lang="en-US" dirty="0" smtClean="0"/>
              <a:t> systems that are hand-crafted with love for each deployment and are built to last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</a:t>
            </a:r>
            <a:r>
              <a:rPr lang="en-US" dirty="0" smtClean="0"/>
              <a:t>, even with security baselines, configuration standards, and build standards systems are still hand-crafted with love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Virtualization and cloud were supposed to fix this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However, these technologies bring raw capabilities but lack the processes and culture to make them effective by themselves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66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Literally thousands of systems, subsystems, and processes run an airline day-to-day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These systems have high levels of dependence on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can occur via hardcoding parameters or locking in on a certain version of vendor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 end up with systems with thousands of hard dependencies both upstream and downstream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As you can guess the stack becomes extremely brittle and so you hear “OMFG DON’T TOUCH ANYTHING!”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issue slows planning, development, testing, and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99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Many </a:t>
            </a:r>
            <a:r>
              <a:rPr lang="en-US" dirty="0" smtClean="0"/>
              <a:t>systems have been built over the years that do their job perfectly well and don't change much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Core airline systems pre-date TCP/IP and Nixon as POTUS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Obviously many things have been modernized</a:t>
            </a:r>
            <a:r>
              <a:rPr lang="en-US" baseline="0" dirty="0" smtClean="0"/>
              <a:t> (but we still have TELETYPE)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also have over 1,100 modern applications that take the data from those core mainframe systems and make magic happen every day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20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None</a:t>
            </a:r>
            <a:r>
              <a:rPr lang="en-US" baseline="0" dirty="0" smtClean="0"/>
              <a:t> of these systems make a company inherently insecure or unstable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 some limited cases these problems can be seen as a benefit - processes that ensure errors are eliminated before they get into a production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However, they do make them slow to deliver new functionality, fix problems, or pivot in new directions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82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ready to take the red pill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solves some of the issues that legacy IT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configuration, testing, and deployment would help the airline get its products and services to customers and employees faster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Immutable </a:t>
            </a:r>
            <a:r>
              <a:rPr lang="en-US" dirty="0" smtClean="0"/>
              <a:t>infrastructure is awesome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Automated security scanning? Bitchin'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Nobody</a:t>
            </a:r>
            <a:r>
              <a:rPr lang="en-US" baseline="0" dirty="0" smtClean="0"/>
              <a:t> gets interactive access to prod? OMG WHERE DO I SIGN UP?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But all this still creates many new... ahem  "opportunities" for </a:t>
            </a:r>
            <a:r>
              <a:rPr lang="en-US" dirty="0" err="1" smtClean="0"/>
              <a:t>infosec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still have long lead times and tons of WIP due to rigid legacy operational processes, tightly coupled systems, and more neck than bottle at times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application team may have 500 developers all wanting to push code but if the one gal that knows the build process inside and out goes on vacation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still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those pesky firewalls…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0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But it's such a different paradigm it's tough to explain to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Where do we start?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Lean? It’s a lot of work to explain how we</a:t>
            </a:r>
            <a:r>
              <a:rPr lang="en-US" baseline="0" dirty="0" smtClean="0"/>
              <a:t> can apply Toyota’s manufacturing method to what we do – everyone is busy and not everyone reads 2-3 books a month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Agile? Mature</a:t>
            </a:r>
            <a:r>
              <a:rPr lang="en-US" baseline="0" dirty="0" smtClean="0"/>
              <a:t> agile teams at AA but not everywhere due to organizational and cultural challenges – as will be explained later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DevOps? If you don’t understand</a:t>
            </a:r>
            <a:r>
              <a:rPr lang="en-US" baseline="0" dirty="0" smtClean="0"/>
              <a:t> Lean or Agile DevOps just looks like a set of tools to wrap manual processes and oversight </a:t>
            </a:r>
            <a:r>
              <a:rPr lang="en-US" baseline="0" dirty="0" smtClean="0"/>
              <a:t>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 other words – if you don’t get why lean thinking, agile development, and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delivery works… you’re doomed to fail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64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Phoenix Project is a great start (it’s the book that started my journey a</a:t>
            </a:r>
            <a:r>
              <a:rPr lang="en-US" baseline="0" dirty="0" smtClean="0"/>
              <a:t> few years ago followed quickly by “The Goal” and “Continuous Delivery”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You </a:t>
            </a:r>
            <a:r>
              <a:rPr lang="en-US" dirty="0" smtClean="0"/>
              <a:t>must be ready to follow it up with discussion and support to change things – otherwise</a:t>
            </a:r>
            <a:r>
              <a:rPr lang="en-US" baseline="0" dirty="0" smtClean="0"/>
              <a:t> people will remember the first half (all the problems) but forget the </a:t>
            </a:r>
            <a:r>
              <a:rPr lang="en-US" baseline="0" dirty="0" smtClean="0"/>
              <a:t>lessons </a:t>
            </a:r>
            <a:r>
              <a:rPr lang="en-US" baseline="0" dirty="0" smtClean="0"/>
              <a:t>learned in the second half (Lean, Agile, DevOps).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Requires </a:t>
            </a:r>
            <a:r>
              <a:rPr lang="en-US" dirty="0" smtClean="0"/>
              <a:t>leadership buy-in to ensure culture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2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drive the point home and give us some perspective about how this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ain’t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easy: Netflix recently shared that they finally migrated 100% of their legacy operations to AWS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05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took Netflix 7 years to get there. I have no doubt they could have done it sooner if they didn’t have a business to grow and run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IT organizations don’t have Netflix’s business model, flexibility, or commitment to the model – this “all in” approach is awe-inspiring but if it took Netflix 7 years… how long will it take us?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challenge is: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enable/encourage DevOps culture, processes, and tools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must maintain/improve legacy protection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must continually adapt to emerging threats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 and we have to keep costs in check – we don’t all get unlimited budgets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 we want magic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believe in magic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17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If</a:t>
            </a:r>
            <a:r>
              <a:rPr lang="en-US" baseline="0" dirty="0" smtClean="0"/>
              <a:t> you’re looking to extract cool graphs, </a:t>
            </a:r>
            <a:r>
              <a:rPr lang="en-US" baseline="0" dirty="0" smtClean="0"/>
              <a:t>stats</a:t>
            </a:r>
            <a:r>
              <a:rPr lang="en-US" baseline="0" dirty="0" smtClean="0"/>
              <a:t>, or </a:t>
            </a:r>
            <a:r>
              <a:rPr lang="en-US" baseline="0" dirty="0" smtClean="0"/>
              <a:t>YML </a:t>
            </a:r>
            <a:r>
              <a:rPr lang="en-US" baseline="0" dirty="0" smtClean="0"/>
              <a:t>files… you’re out of luck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 think there’s </a:t>
            </a:r>
            <a:r>
              <a:rPr lang="en-US" baseline="0" dirty="0" smtClean="0"/>
              <a:t>something like </a:t>
            </a:r>
            <a:r>
              <a:rPr lang="en-US" baseline="0" dirty="0" smtClean="0"/>
              <a:t>5 slides that aren’t memes.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Just be thankful – I’ll be done with this talk in about 30 minutes… my staff have to deal with me for 50 hours a week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has three chapters: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Enterprise Challenges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Opportunities (and more challenges)</a:t>
            </a:r>
            <a:endParaRPr lang="en-US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26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Embrace DevOps but make sure to keep giving legacy a squeeze now and then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is exciting and sexy but if you don’t account for the existing systems/issues you’ll find yourself with decaying infrastructure and you’ll be back to fighting fires instead of delivering value (remember Netflix took 7 years!)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one set of problems with another whole new set of worse problems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5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 what you can; solid process for the rest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Encourage automation but understand that many see automation as a threat to their livelihood so prepare to meet resistance here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probably the toughest part of the culture shift outside the whole “it’s new and different” thing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23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Automated controls increase security, accountability, and consistency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Therefore, certain processes and controls can be shed if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is adopted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9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DevOps toolchain</a:t>
            </a:r>
            <a:r>
              <a:rPr lang="en-US" baseline="0" dirty="0" smtClean="0"/>
              <a:t> can increase visibility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visibility can ensure ops/</a:t>
            </a:r>
            <a:r>
              <a:rPr lang="en-US" baseline="0" dirty="0" err="1" smtClean="0"/>
              <a:t>secops</a:t>
            </a:r>
            <a:r>
              <a:rPr lang="en-US" baseline="0" dirty="0" smtClean="0"/>
              <a:t> can jump on problems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15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Remember, compliance is still a thing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Explaining </a:t>
            </a:r>
            <a:r>
              <a:rPr lang="en-US" dirty="0" err="1" smtClean="0"/>
              <a:t>devsecops</a:t>
            </a:r>
            <a:r>
              <a:rPr lang="en-US" dirty="0" smtClean="0"/>
              <a:t> to a QSA or auditor isn't as</a:t>
            </a:r>
            <a:r>
              <a:rPr lang="en-US" baseline="0" dirty="0" smtClean="0"/>
              <a:t> </a:t>
            </a:r>
            <a:r>
              <a:rPr lang="en-US" dirty="0" smtClean="0"/>
              <a:t>easy as you think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Eventually they nod their heads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Winning!!!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Then they’ll say</a:t>
            </a:r>
            <a:endParaRPr lang="en-US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“but PCI DSS </a:t>
            </a:r>
            <a:r>
              <a:rPr lang="en-US" dirty="0" err="1" smtClean="0"/>
              <a:t>x.x.x</a:t>
            </a:r>
            <a:r>
              <a:rPr lang="en-US" dirty="0" smtClean="0"/>
              <a:t> says and I quote..."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98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Culture lets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 experiment with new tools, 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ools enables process improvements,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improvements improves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culture, culture enables further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tooling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all three you’re doomed to repeat past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52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wary here – let me take a moment to recount how to make something cool suck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(AA) first deployed to cloud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early 2010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was actually a champion of the concept and pushed for it 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nirvana you all are achieving today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when we designed the security controls we layered in cool bleeding edge security tech but continued to use our legacy processes 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we ended up with a bunch of systems in the “cloud” but in reality it was just another data center deployment from a speed perspective (outside spinning up the original VM)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this was a long time ago and we’ve matured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lesson still stands out as we approach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whatever is next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25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Trust</a:t>
            </a:r>
            <a:r>
              <a:rPr lang="en-US" baseline="0" dirty="0" smtClean="0"/>
              <a:t>, but verify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enable dev,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, ops to do their jobs quickly but put in checks to ensure security isn’t skipped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Make it okay to push to prod w/ security </a:t>
            </a:r>
            <a:r>
              <a:rPr lang="en-US" baseline="0" dirty="0" err="1" smtClean="0"/>
              <a:t>vulns</a:t>
            </a:r>
            <a:r>
              <a:rPr lang="en-US" baseline="0" dirty="0" smtClean="0"/>
              <a:t> (within reason) as long as the remaining bugs are placed in the backlog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they do skip informally and nicely ask why… maybe your scanning engine </a:t>
            </a:r>
            <a:r>
              <a:rPr lang="en-US" baseline="0" dirty="0" smtClean="0"/>
              <a:t>sucks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Most people bypass or avoid security because we’re slow and always a step behind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820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partnerships - security isn't just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security's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 work between silos – don’t expect stovepipes to magically break down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the turf wars may get worse as people find religion about tool chain design, tools, and methodologies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 motivations haven’t shifted nor has pressures to deliver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for you to succeed you must be empathetic, adaptable, and knowingly respect boundaries others draw between themselves and other teams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92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needs to 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transparent and open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really isn’t any secret sauce to what we do – we deliver functionality and value to the business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successes and failures with IT peers, let them know you face the same exact issues they do when it comes to delivery and service management</a:t>
            </a:r>
            <a:endParaRPr lang="en-US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2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mentioned, this is n</a:t>
            </a: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 </a:t>
            </a: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talk about tool chains, deployment patterns, or architectures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good because…</a:t>
            </a:r>
            <a:endParaRPr lang="en-US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72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Here</a:t>
            </a:r>
            <a:r>
              <a:rPr lang="en-US" baseline="0" dirty="0" smtClean="0"/>
              <a:t> is my request of the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community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understand that your security team has a different set of pressures and goals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Explain what you’re doing, why, and how there is mutual benefit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Be patient with us – we’re used to being hit upon the head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801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you, I </a:t>
            </a:r>
            <a:r>
              <a:rPr lang="en-US" dirty="0" smtClean="0"/>
              <a:t>really hope this wasn’t a waste</a:t>
            </a:r>
            <a:r>
              <a:rPr lang="en-US" baseline="0" dirty="0" smtClean="0"/>
              <a:t> of your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40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True</a:t>
            </a:r>
            <a:r>
              <a:rPr lang="en-US" baseline="0" dirty="0" smtClean="0"/>
              <a:t> story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9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resentation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enable a philosophy of protection that is in direct conflict with legacy controls, processes, funding, and culture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isn’t about knife-edge transformation – this is about enabling the new mindset and functionality while maintaining legacy systems and processes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definitely some things that make airlines unique – but also some that make them just like any other large complex enterprise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15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share my overall Information Security strategy and the path we’re taking to balance new methods of deployment with the traditional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ways of doing things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12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talk to a lot of my peers across many industry verticals – the challenges of running a large and complex IT organization are not unique to my company or aviation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work for a legacy company large or small you’ll recognize some of these challenges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79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being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said, b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efore we can discuss strategy we need to be able to deliver one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talented team of professionals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believe in what they do and who they do it for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Leadership smart enough to know when to allow those talented team members to go do amazing things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49B2E-915E-4DB0-8403-F4BF6171AC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44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3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84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4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0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4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9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8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3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5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EE0A9-221A-46D4-BFE8-354893113241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862C6-472C-4A99-95E3-D731AF236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6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195" y="147451"/>
            <a:ext cx="6663017" cy="186288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ROAD to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DevSecOps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8935" y="4807324"/>
            <a:ext cx="9861177" cy="190948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Dan Glass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CISO @ American Airlines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djglass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4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26" y="-1"/>
            <a:ext cx="7142348" cy="68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573037517"/>
              </p:ext>
            </p:extLst>
          </p:nvPr>
        </p:nvGraphicFramePr>
        <p:xfrm>
          <a:off x="149038" y="137833"/>
          <a:ext cx="11893925" cy="6582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97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311694635"/>
              </p:ext>
            </p:extLst>
          </p:nvPr>
        </p:nvGraphicFramePr>
        <p:xfrm>
          <a:off x="149038" y="137833"/>
          <a:ext cx="11893925" cy="6582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14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547387737"/>
              </p:ext>
            </p:extLst>
          </p:nvPr>
        </p:nvGraphicFramePr>
        <p:xfrm>
          <a:off x="149038" y="137833"/>
          <a:ext cx="11893925" cy="6582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513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05061258"/>
              </p:ext>
            </p:extLst>
          </p:nvPr>
        </p:nvGraphicFramePr>
        <p:xfrm>
          <a:off x="149038" y="137833"/>
          <a:ext cx="11893925" cy="6582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502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004799433"/>
              </p:ext>
            </p:extLst>
          </p:nvPr>
        </p:nvGraphicFramePr>
        <p:xfrm>
          <a:off x="149038" y="137833"/>
          <a:ext cx="11893925" cy="6582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254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51129" y="457200"/>
            <a:ext cx="5943600" cy="5943600"/>
            <a:chOff x="3180026" y="513026"/>
            <a:chExt cx="5831948" cy="5831948"/>
          </a:xfrm>
        </p:grpSpPr>
        <p:grpSp>
          <p:nvGrpSpPr>
            <p:cNvPr id="2" name="Group 1"/>
            <p:cNvGrpSpPr/>
            <p:nvPr/>
          </p:nvGrpSpPr>
          <p:grpSpPr>
            <a:xfrm>
              <a:off x="3180026" y="513026"/>
              <a:ext cx="2850151" cy="2850151"/>
              <a:chOff x="3030988" y="375193"/>
              <a:chExt cx="2850151" cy="2850151"/>
            </a:xfrm>
          </p:grpSpPr>
          <p:sp>
            <p:nvSpPr>
              <p:cNvPr id="12" name="Pie 11"/>
              <p:cNvSpPr/>
              <p:nvPr/>
            </p:nvSpPr>
            <p:spPr>
              <a:xfrm>
                <a:off x="3030988" y="375193"/>
                <a:ext cx="2850151" cy="2850151"/>
              </a:xfrm>
              <a:prstGeom prst="pieWedg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Pie 4"/>
              <p:cNvSpPr txBox="1"/>
              <p:nvPr/>
            </p:nvSpPr>
            <p:spPr>
              <a:xfrm>
                <a:off x="3865778" y="1209983"/>
                <a:ext cx="2015361" cy="201536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84912" tIns="184912" rIns="184912" bIns="184912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kern="1200" dirty="0" smtClean="0"/>
                  <a:t>Rugged Systems</a:t>
                </a:r>
                <a:endParaRPr lang="en-US" sz="2600" kern="1200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6161823" y="513026"/>
              <a:ext cx="2850151" cy="2850151"/>
              <a:chOff x="6012785" y="375193"/>
              <a:chExt cx="2850151" cy="2850151"/>
            </a:xfrm>
          </p:grpSpPr>
          <p:sp>
            <p:nvSpPr>
              <p:cNvPr id="10" name="Pie 9"/>
              <p:cNvSpPr/>
              <p:nvPr/>
            </p:nvSpPr>
            <p:spPr>
              <a:xfrm rot="5400000">
                <a:off x="6012785" y="375193"/>
                <a:ext cx="2850151" cy="2850151"/>
              </a:xfrm>
              <a:prstGeom prst="pieWedg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Pie 6"/>
              <p:cNvSpPr txBox="1"/>
              <p:nvPr/>
            </p:nvSpPr>
            <p:spPr>
              <a:xfrm>
                <a:off x="6012785" y="1209983"/>
                <a:ext cx="2015361" cy="201536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84912" tIns="184912" rIns="184912" bIns="184912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kern="1200" dirty="0" smtClean="0">
                    <a:solidFill>
                      <a:schemeClr val="tx1"/>
                    </a:solidFill>
                  </a:rPr>
                  <a:t>Operational</a:t>
                </a:r>
                <a:r>
                  <a:rPr lang="en-US" sz="2600" kern="1200" dirty="0" smtClean="0"/>
                  <a:t> </a:t>
                </a:r>
                <a:r>
                  <a:rPr lang="en-US" sz="2600" kern="1200" dirty="0" smtClean="0">
                    <a:solidFill>
                      <a:schemeClr val="tx1"/>
                    </a:solidFill>
                  </a:rPr>
                  <a:t>Excellence</a:t>
                </a:r>
                <a:endParaRPr lang="en-US" sz="26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6161823" y="3494823"/>
              <a:ext cx="2850151" cy="2850151"/>
              <a:chOff x="6012785" y="3356990"/>
              <a:chExt cx="2850151" cy="2850151"/>
            </a:xfrm>
          </p:grpSpPr>
          <p:sp>
            <p:nvSpPr>
              <p:cNvPr id="8" name="Pie 7"/>
              <p:cNvSpPr/>
              <p:nvPr/>
            </p:nvSpPr>
            <p:spPr>
              <a:xfrm rot="10800000">
                <a:off x="6012785" y="3356990"/>
                <a:ext cx="2850151" cy="2850151"/>
              </a:xfrm>
              <a:prstGeom prst="pieWedg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Pie 8"/>
              <p:cNvSpPr txBox="1"/>
              <p:nvPr/>
            </p:nvSpPr>
            <p:spPr>
              <a:xfrm rot="21600000">
                <a:off x="6012785" y="3356990"/>
                <a:ext cx="2015361" cy="201536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84912" tIns="184912" rIns="184912" bIns="184912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kern="1200" dirty="0" smtClean="0">
                    <a:solidFill>
                      <a:schemeClr val="tx1"/>
                    </a:solidFill>
                  </a:rPr>
                  <a:t>Actionable</a:t>
                </a:r>
                <a:r>
                  <a:rPr lang="en-US" sz="2600" kern="1200" dirty="0" smtClean="0"/>
                  <a:t> </a:t>
                </a:r>
                <a:r>
                  <a:rPr lang="en-US" sz="2600" kern="1200" dirty="0" smtClean="0">
                    <a:solidFill>
                      <a:schemeClr val="tx1"/>
                    </a:solidFill>
                  </a:rPr>
                  <a:t>Intelligence</a:t>
                </a:r>
                <a:endParaRPr lang="en-US" sz="26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180026" y="3494823"/>
              <a:ext cx="2850151" cy="2850151"/>
              <a:chOff x="3030988" y="3356990"/>
              <a:chExt cx="2850151" cy="2850151"/>
            </a:xfrm>
          </p:grpSpPr>
          <p:sp>
            <p:nvSpPr>
              <p:cNvPr id="6" name="Pie 5"/>
              <p:cNvSpPr/>
              <p:nvPr/>
            </p:nvSpPr>
            <p:spPr>
              <a:xfrm rot="16200000">
                <a:off x="3030988" y="3356990"/>
                <a:ext cx="2850151" cy="2850151"/>
              </a:xfrm>
              <a:prstGeom prst="pieWedg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" name="Pie 10"/>
              <p:cNvSpPr txBox="1"/>
              <p:nvPr/>
            </p:nvSpPr>
            <p:spPr>
              <a:xfrm rot="21600000">
                <a:off x="3865778" y="3356990"/>
                <a:ext cx="2015361" cy="201536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84912" tIns="184912" rIns="184912" bIns="184912" numCol="1" spcCol="1270" anchor="ctr" anchorCtr="0">
                <a:noAutofit/>
              </a:bodyPr>
              <a:lstStyle/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kern="1200" dirty="0" smtClean="0"/>
                  <a:t>Defensible Platforms</a:t>
                </a:r>
                <a:endParaRPr lang="en-US" sz="2600" kern="1200" dirty="0"/>
              </a:p>
            </p:txBody>
          </p:sp>
        </p:grpSp>
        <p:sp>
          <p:nvSpPr>
            <p:cNvPr id="14" name="Circular Arrow 13"/>
            <p:cNvSpPr/>
            <p:nvPr/>
          </p:nvSpPr>
          <p:spPr>
            <a:xfrm>
              <a:off x="5603970" y="2836590"/>
              <a:ext cx="984059" cy="855703"/>
            </a:xfrm>
            <a:prstGeom prst="circular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ircular Arrow 14"/>
            <p:cNvSpPr/>
            <p:nvPr/>
          </p:nvSpPr>
          <p:spPr>
            <a:xfrm rot="10800000">
              <a:off x="5603970" y="3165707"/>
              <a:ext cx="984059" cy="855703"/>
            </a:xfrm>
            <a:prstGeom prst="circular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390619815"/>
              </p:ext>
            </p:extLst>
          </p:nvPr>
        </p:nvGraphicFramePr>
        <p:xfrm>
          <a:off x="8245414" y="457200"/>
          <a:ext cx="3752245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Chevron 16"/>
          <p:cNvSpPr/>
          <p:nvPr/>
        </p:nvSpPr>
        <p:spPr>
          <a:xfrm>
            <a:off x="6057303" y="1608364"/>
            <a:ext cx="2035629" cy="3641272"/>
          </a:xfrm>
          <a:prstGeom prst="chevr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7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" y="234018"/>
            <a:ext cx="12152490" cy="63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412" y="0"/>
            <a:ext cx="417716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Founded 1926</a:t>
            </a:r>
          </a:p>
          <a:p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115,000 employees</a:t>
            </a:r>
          </a:p>
          <a:p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950 aircraft</a:t>
            </a:r>
          </a:p>
          <a:p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350 airports</a:t>
            </a:r>
          </a:p>
          <a:p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 countries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56713" y="5103674"/>
            <a:ext cx="7135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4,500,000 flights</a:t>
            </a:r>
          </a:p>
          <a:p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47,000,000 passengers</a:t>
            </a:r>
          </a:p>
          <a:p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200,000,000,000 passenger 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miles</a:t>
            </a:r>
            <a:endParaRPr lang="en-US" sz="3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93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5" y="0"/>
            <a:ext cx="1143633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2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46" y="0"/>
            <a:ext cx="9140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3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24400" cy="54193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22" y="-1"/>
            <a:ext cx="7685512" cy="4995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143000"/>
            <a:ext cx="441960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995583"/>
            <a:ext cx="8096250" cy="18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2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312"/>
            <a:ext cx="12198372" cy="53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4144"/>
            <a:ext cx="12192000" cy="5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2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homer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20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6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5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59" y="583385"/>
            <a:ext cx="7466082" cy="5691229"/>
          </a:xfrm>
        </p:spPr>
      </p:pic>
    </p:spTree>
    <p:extLst>
      <p:ext uri="{BB962C8B-B14F-4D97-AF65-F5344CB8AC3E}">
        <p14:creationId xmlns:p14="http://schemas.microsoft.com/office/powerpoint/2010/main" val="332096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735" y="0"/>
            <a:ext cx="8945665" cy="68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2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0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635"/>
            <a:ext cx="12192000" cy="54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6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50" y="0"/>
            <a:ext cx="8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4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91" y="0"/>
            <a:ext cx="9415476" cy="68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2" y="-14075"/>
            <a:ext cx="11712222" cy="68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4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050" y="28414"/>
            <a:ext cx="7458932" cy="68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0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1" y="8124"/>
            <a:ext cx="7066845" cy="685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85" y="0"/>
            <a:ext cx="5818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44" y="-564"/>
            <a:ext cx="9639917" cy="68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9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"/>
            <a:ext cx="12191999" cy="685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52400"/>
            <a:ext cx="66675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22425" y="615138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hanks!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4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6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46" y="0"/>
            <a:ext cx="6085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98" y="0"/>
            <a:ext cx="6860804" cy="686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-164724"/>
            <a:ext cx="12478864" cy="70193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69" y="0"/>
            <a:ext cx="689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951</TotalTime>
  <Words>2505</Words>
  <Application>Microsoft Office PowerPoint</Application>
  <PresentationFormat>Widescreen</PresentationFormat>
  <Paragraphs>313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 Theme</vt:lpstr>
      <vt:lpstr>The ROAD to DevSecOps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R.O.A.D. to DevSecOps</dc:title>
  <dc:creator>Glass, Dan</dc:creator>
  <cp:lastModifiedBy>Glass, Dan</cp:lastModifiedBy>
  <cp:revision>67</cp:revision>
  <dcterms:created xsi:type="dcterms:W3CDTF">2016-04-26T02:58:47Z</dcterms:created>
  <dcterms:modified xsi:type="dcterms:W3CDTF">2016-05-08T03:20:58Z</dcterms:modified>
</cp:coreProperties>
</file>